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1" r:id="rId6"/>
    <p:sldId id="274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2FA"/>
    <a:srgbClr val="FAC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9AE13D-7052-4486-B5D9-D2EB0CF06798}" v="10" dt="2024-04-25T09:52:29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11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abela Garnace" userId="997c92d6-c8db-4a35-a0be-1d48cc4c28a8" providerId="ADAL" clId="{D69AE13D-7052-4486-B5D9-D2EB0CF06798}"/>
    <pc:docChg chg="modSld">
      <pc:chgData name="Kristabela Garnace" userId="997c92d6-c8db-4a35-a0be-1d48cc4c28a8" providerId="ADAL" clId="{D69AE13D-7052-4486-B5D9-D2EB0CF06798}" dt="2024-04-25T09:52:29.884" v="22" actId="14826"/>
      <pc:docMkLst>
        <pc:docMk/>
      </pc:docMkLst>
      <pc:sldChg chg="modSp">
        <pc:chgData name="Kristabela Garnace" userId="997c92d6-c8db-4a35-a0be-1d48cc4c28a8" providerId="ADAL" clId="{D69AE13D-7052-4486-B5D9-D2EB0CF06798}" dt="2024-04-25T09:51:37.364" v="4" actId="14826"/>
        <pc:sldMkLst>
          <pc:docMk/>
          <pc:sldMk cId="2748576720" sldId="257"/>
        </pc:sldMkLst>
        <pc:picChg chg="mod">
          <ac:chgData name="Kristabela Garnace" userId="997c92d6-c8db-4a35-a0be-1d48cc4c28a8" providerId="ADAL" clId="{D69AE13D-7052-4486-B5D9-D2EB0CF06798}" dt="2024-04-25T09:51:37.364" v="4" actId="14826"/>
          <ac:picMkLst>
            <pc:docMk/>
            <pc:sldMk cId="2748576720" sldId="257"/>
            <ac:picMk id="2" creationId="{7E877F00-4ED8-1B71-E914-C3B6117E5A23}"/>
          </ac:picMkLst>
        </pc:picChg>
      </pc:sldChg>
      <pc:sldChg chg="modSp mod">
        <pc:chgData name="Kristabela Garnace" userId="997c92d6-c8db-4a35-a0be-1d48cc4c28a8" providerId="ADAL" clId="{D69AE13D-7052-4486-B5D9-D2EB0CF06798}" dt="2024-04-25T09:51:56.313" v="20" actId="20577"/>
        <pc:sldMkLst>
          <pc:docMk/>
          <pc:sldMk cId="3035780936" sldId="271"/>
        </pc:sldMkLst>
        <pc:spChg chg="mod">
          <ac:chgData name="Kristabela Garnace" userId="997c92d6-c8db-4a35-a0be-1d48cc4c28a8" providerId="ADAL" clId="{D69AE13D-7052-4486-B5D9-D2EB0CF06798}" dt="2024-04-25T09:51:56.313" v="20" actId="20577"/>
          <ac:spMkLst>
            <pc:docMk/>
            <pc:sldMk cId="3035780936" sldId="271"/>
            <ac:spMk id="5" creationId="{8C2F15C8-4893-5703-E7FC-E8C0F7FE8EDB}"/>
          </ac:spMkLst>
        </pc:spChg>
        <pc:picChg chg="mod">
          <ac:chgData name="Kristabela Garnace" userId="997c92d6-c8db-4a35-a0be-1d48cc4c28a8" providerId="ADAL" clId="{D69AE13D-7052-4486-B5D9-D2EB0CF06798}" dt="2024-04-25T09:51:47.425" v="6" actId="14826"/>
          <ac:picMkLst>
            <pc:docMk/>
            <pc:sldMk cId="3035780936" sldId="271"/>
            <ac:picMk id="4" creationId="{B69E8A99-20F6-65C5-4810-51822F73699E}"/>
          </ac:picMkLst>
        </pc:picChg>
      </pc:sldChg>
      <pc:sldChg chg="modSp">
        <pc:chgData name="Kristabela Garnace" userId="997c92d6-c8db-4a35-a0be-1d48cc4c28a8" providerId="ADAL" clId="{D69AE13D-7052-4486-B5D9-D2EB0CF06798}" dt="2024-04-25T09:52:29.884" v="22" actId="14826"/>
        <pc:sldMkLst>
          <pc:docMk/>
          <pc:sldMk cId="245014488" sldId="273"/>
        </pc:sldMkLst>
        <pc:picChg chg="mod">
          <ac:chgData name="Kristabela Garnace" userId="997c92d6-c8db-4a35-a0be-1d48cc4c28a8" providerId="ADAL" clId="{D69AE13D-7052-4486-B5D9-D2EB0CF06798}" dt="2024-04-25T09:52:29.884" v="22" actId="14826"/>
          <ac:picMkLst>
            <pc:docMk/>
            <pc:sldMk cId="245014488" sldId="273"/>
            <ac:picMk id="3" creationId="{0785B3CD-C7DB-C2C1-3DF5-9619A7DD1D97}"/>
          </ac:picMkLst>
        </pc:picChg>
      </pc:sldChg>
      <pc:sldChg chg="modSp">
        <pc:chgData name="Kristabela Garnace" userId="997c92d6-c8db-4a35-a0be-1d48cc4c28a8" providerId="ADAL" clId="{D69AE13D-7052-4486-B5D9-D2EB0CF06798}" dt="2024-04-25T09:52:24.612" v="21" actId="14826"/>
        <pc:sldMkLst>
          <pc:docMk/>
          <pc:sldMk cId="789460267" sldId="274"/>
        </pc:sldMkLst>
        <pc:picChg chg="mod">
          <ac:chgData name="Kristabela Garnace" userId="997c92d6-c8db-4a35-a0be-1d48cc4c28a8" providerId="ADAL" clId="{D69AE13D-7052-4486-B5D9-D2EB0CF06798}" dt="2024-04-25T09:52:24.612" v="21" actId="14826"/>
          <ac:picMkLst>
            <pc:docMk/>
            <pc:sldMk cId="789460267" sldId="274"/>
            <ac:picMk id="3" creationId="{517B06AD-F5BD-4BA8-22C8-3AE4D888444E}"/>
          </ac:picMkLst>
        </pc:picChg>
      </pc:sldChg>
    </pc:docChg>
  </pc:docChgLst>
  <pc:docChgLst>
    <pc:chgData name="Kristabela Garnace" userId="997c92d6-c8db-4a35-a0be-1d48cc4c28a8" providerId="ADAL" clId="{FBC22892-0A29-40A7-ACDF-80473C70D8D2}"/>
    <pc:docChg chg="undo custSel modSld">
      <pc:chgData name="Kristabela Garnace" userId="997c92d6-c8db-4a35-a0be-1d48cc4c28a8" providerId="ADAL" clId="{FBC22892-0A29-40A7-ACDF-80473C70D8D2}" dt="2024-04-22T13:38:35.207" v="33" actId="34135"/>
      <pc:docMkLst>
        <pc:docMk/>
      </pc:docMkLst>
      <pc:sldChg chg="addSp delSp modSp mod">
        <pc:chgData name="Kristabela Garnace" userId="997c92d6-c8db-4a35-a0be-1d48cc4c28a8" providerId="ADAL" clId="{FBC22892-0A29-40A7-ACDF-80473C70D8D2}" dt="2024-04-22T13:37:22.397" v="23" actId="14826"/>
        <pc:sldMkLst>
          <pc:docMk/>
          <pc:sldMk cId="2748576720" sldId="257"/>
        </pc:sldMkLst>
        <pc:spChg chg="add del">
          <ac:chgData name="Kristabela Garnace" userId="997c92d6-c8db-4a35-a0be-1d48cc4c28a8" providerId="ADAL" clId="{FBC22892-0A29-40A7-ACDF-80473C70D8D2}" dt="2024-04-22T13:28:56.636" v="8" actId="478"/>
          <ac:spMkLst>
            <pc:docMk/>
            <pc:sldMk cId="2748576720" sldId="257"/>
            <ac:spMk id="3" creationId="{4B8FD893-D988-594C-A568-5BCEC575C5A4}"/>
          </ac:spMkLst>
        </pc:spChg>
        <pc:spChg chg="add del">
          <ac:chgData name="Kristabela Garnace" userId="997c92d6-c8db-4a35-a0be-1d48cc4c28a8" providerId="ADAL" clId="{FBC22892-0A29-40A7-ACDF-80473C70D8D2}" dt="2024-04-22T13:28:45.502" v="6" actId="478"/>
          <ac:spMkLst>
            <pc:docMk/>
            <pc:sldMk cId="2748576720" sldId="257"/>
            <ac:spMk id="4" creationId="{B17441FC-E40F-196E-0302-C494946304D3}"/>
          </ac:spMkLst>
        </pc:spChg>
        <pc:spChg chg="add del">
          <ac:chgData name="Kristabela Garnace" userId="997c92d6-c8db-4a35-a0be-1d48cc4c28a8" providerId="ADAL" clId="{FBC22892-0A29-40A7-ACDF-80473C70D8D2}" dt="2024-04-22T13:28:55.994" v="7" actId="478"/>
          <ac:spMkLst>
            <pc:docMk/>
            <pc:sldMk cId="2748576720" sldId="257"/>
            <ac:spMk id="5" creationId="{5343F856-735D-0D8B-B6CD-1BC341BC45CE}"/>
          </ac:spMkLst>
        </pc:spChg>
        <pc:spChg chg="add del mod">
          <ac:chgData name="Kristabela Garnace" userId="997c92d6-c8db-4a35-a0be-1d48cc4c28a8" providerId="ADAL" clId="{FBC22892-0A29-40A7-ACDF-80473C70D8D2}" dt="2024-04-22T13:28:28.840" v="3" actId="478"/>
          <ac:spMkLst>
            <pc:docMk/>
            <pc:sldMk cId="2748576720" sldId="257"/>
            <ac:spMk id="8" creationId="{59AC4C88-A069-9C15-6376-A5C0F0018F28}"/>
          </ac:spMkLst>
        </pc:spChg>
        <pc:spChg chg="add del mod">
          <ac:chgData name="Kristabela Garnace" userId="997c92d6-c8db-4a35-a0be-1d48cc4c28a8" providerId="ADAL" clId="{FBC22892-0A29-40A7-ACDF-80473C70D8D2}" dt="2024-04-22T13:28:28.840" v="3" actId="478"/>
          <ac:spMkLst>
            <pc:docMk/>
            <pc:sldMk cId="2748576720" sldId="257"/>
            <ac:spMk id="10" creationId="{83111A84-2580-7DA9-E313-E7CFF870A9AC}"/>
          </ac:spMkLst>
        </pc:spChg>
        <pc:spChg chg="add del mod">
          <ac:chgData name="Kristabela Garnace" userId="997c92d6-c8db-4a35-a0be-1d48cc4c28a8" providerId="ADAL" clId="{FBC22892-0A29-40A7-ACDF-80473C70D8D2}" dt="2024-04-22T13:28:34.707" v="5" actId="478"/>
          <ac:spMkLst>
            <pc:docMk/>
            <pc:sldMk cId="2748576720" sldId="257"/>
            <ac:spMk id="12" creationId="{75CE18AE-3907-0E14-52EA-D6157A3C311C}"/>
          </ac:spMkLst>
        </pc:spChg>
        <pc:spChg chg="add del mod">
          <ac:chgData name="Kristabela Garnace" userId="997c92d6-c8db-4a35-a0be-1d48cc4c28a8" providerId="ADAL" clId="{FBC22892-0A29-40A7-ACDF-80473C70D8D2}" dt="2024-04-22T13:28:34.707" v="5" actId="478"/>
          <ac:spMkLst>
            <pc:docMk/>
            <pc:sldMk cId="2748576720" sldId="257"/>
            <ac:spMk id="14" creationId="{24D60119-9312-A65F-2A37-CCAA25FB590B}"/>
          </ac:spMkLst>
        </pc:spChg>
        <pc:spChg chg="add del">
          <ac:chgData name="Kristabela Garnace" userId="997c92d6-c8db-4a35-a0be-1d48cc4c28a8" providerId="ADAL" clId="{FBC22892-0A29-40A7-ACDF-80473C70D8D2}" dt="2024-04-22T13:28:45.502" v="6" actId="478"/>
          <ac:spMkLst>
            <pc:docMk/>
            <pc:sldMk cId="2748576720" sldId="257"/>
            <ac:spMk id="16" creationId="{A8B114A4-2918-EB2B-8534-67CCE7C155A4}"/>
          </ac:spMkLst>
        </pc:spChg>
        <pc:spChg chg="add del mod">
          <ac:chgData name="Kristabela Garnace" userId="997c92d6-c8db-4a35-a0be-1d48cc4c28a8" providerId="ADAL" clId="{FBC22892-0A29-40A7-ACDF-80473C70D8D2}" dt="2024-04-22T13:29:15.172" v="11" actId="478"/>
          <ac:spMkLst>
            <pc:docMk/>
            <pc:sldMk cId="2748576720" sldId="257"/>
            <ac:spMk id="17" creationId="{2BD4DAB0-A1E2-F89D-F803-31DAD70A49EE}"/>
          </ac:spMkLst>
        </pc:spChg>
        <pc:spChg chg="add del">
          <ac:chgData name="Kristabela Garnace" userId="997c92d6-c8db-4a35-a0be-1d48cc4c28a8" providerId="ADAL" clId="{FBC22892-0A29-40A7-ACDF-80473C70D8D2}" dt="2024-04-22T13:28:45.502" v="6" actId="478"/>
          <ac:spMkLst>
            <pc:docMk/>
            <pc:sldMk cId="2748576720" sldId="257"/>
            <ac:spMk id="18" creationId="{3303AB1C-A1C6-67B3-6D5F-F41ABB624B23}"/>
          </ac:spMkLst>
        </pc:spChg>
        <pc:spChg chg="add del mod">
          <ac:chgData name="Kristabela Garnace" userId="997c92d6-c8db-4a35-a0be-1d48cc4c28a8" providerId="ADAL" clId="{FBC22892-0A29-40A7-ACDF-80473C70D8D2}" dt="2024-04-22T13:29:13.345" v="10" actId="478"/>
          <ac:spMkLst>
            <pc:docMk/>
            <pc:sldMk cId="2748576720" sldId="257"/>
            <ac:spMk id="20" creationId="{6BA1AB5B-9416-57FE-4EDB-795B2BE7DC6B}"/>
          </ac:spMkLst>
        </pc:spChg>
        <pc:spChg chg="add del">
          <ac:chgData name="Kristabela Garnace" userId="997c92d6-c8db-4a35-a0be-1d48cc4c28a8" providerId="ADAL" clId="{FBC22892-0A29-40A7-ACDF-80473C70D8D2}" dt="2024-04-22T13:28:45.502" v="6" actId="478"/>
          <ac:spMkLst>
            <pc:docMk/>
            <pc:sldMk cId="2748576720" sldId="257"/>
            <ac:spMk id="35" creationId="{32CEF7D5-037E-404D-B964-AAAAD721CD04}"/>
          </ac:spMkLst>
        </pc:spChg>
        <pc:picChg chg="add del mod">
          <ac:chgData name="Kristabela Garnace" userId="997c92d6-c8db-4a35-a0be-1d48cc4c28a8" providerId="ADAL" clId="{FBC22892-0A29-40A7-ACDF-80473C70D8D2}" dt="2024-04-22T13:37:22.397" v="23" actId="14826"/>
          <ac:picMkLst>
            <pc:docMk/>
            <pc:sldMk cId="2748576720" sldId="257"/>
            <ac:picMk id="2" creationId="{7E877F00-4ED8-1B71-E914-C3B6117E5A23}"/>
          </ac:picMkLst>
        </pc:picChg>
        <pc:picChg chg="add del">
          <ac:chgData name="Kristabela Garnace" userId="997c92d6-c8db-4a35-a0be-1d48cc4c28a8" providerId="ADAL" clId="{FBC22892-0A29-40A7-ACDF-80473C70D8D2}" dt="2024-04-22T13:28:45.502" v="6" actId="478"/>
          <ac:picMkLst>
            <pc:docMk/>
            <pc:sldMk cId="2748576720" sldId="257"/>
            <ac:picMk id="7" creationId="{B0272A9F-73E8-241D-EFAA-B7226B8D39A4}"/>
          </ac:picMkLst>
        </pc:picChg>
      </pc:sldChg>
      <pc:sldChg chg="addSp modSp mod">
        <pc:chgData name="Kristabela Garnace" userId="997c92d6-c8db-4a35-a0be-1d48cc4c28a8" providerId="ADAL" clId="{FBC22892-0A29-40A7-ACDF-80473C70D8D2}" dt="2024-04-22T13:38:35.207" v="33" actId="34135"/>
        <pc:sldMkLst>
          <pc:docMk/>
          <pc:sldMk cId="3035780936" sldId="271"/>
        </pc:sldMkLst>
        <pc:spChg chg="mod">
          <ac:chgData name="Kristabela Garnace" userId="997c92d6-c8db-4a35-a0be-1d48cc4c28a8" providerId="ADAL" clId="{FBC22892-0A29-40A7-ACDF-80473C70D8D2}" dt="2024-04-22T13:29:36.248" v="16" actId="34135"/>
          <ac:spMkLst>
            <pc:docMk/>
            <pc:sldMk cId="3035780936" sldId="271"/>
            <ac:spMk id="3" creationId="{81AC7058-B3A9-4B5B-2A01-07F0A404A047}"/>
          </ac:spMkLst>
        </pc:spChg>
        <pc:spChg chg="mod">
          <ac:chgData name="Kristabela Garnace" userId="997c92d6-c8db-4a35-a0be-1d48cc4c28a8" providerId="ADAL" clId="{FBC22892-0A29-40A7-ACDF-80473C70D8D2}" dt="2024-04-22T13:29:36.248" v="16" actId="34135"/>
          <ac:spMkLst>
            <pc:docMk/>
            <pc:sldMk cId="3035780936" sldId="271"/>
            <ac:spMk id="5" creationId="{8C2F15C8-4893-5703-E7FC-E8C0F7FE8EDB}"/>
          </ac:spMkLst>
        </pc:spChg>
        <pc:spChg chg="mod">
          <ac:chgData name="Kristabela Garnace" userId="997c92d6-c8db-4a35-a0be-1d48cc4c28a8" providerId="ADAL" clId="{FBC22892-0A29-40A7-ACDF-80473C70D8D2}" dt="2024-04-22T13:38:35.207" v="33" actId="34135"/>
          <ac:spMkLst>
            <pc:docMk/>
            <pc:sldMk cId="3035780936" sldId="271"/>
            <ac:spMk id="6" creationId="{3B41249A-F886-521B-84BF-93E8AF505779}"/>
          </ac:spMkLst>
        </pc:spChg>
        <pc:spChg chg="mod">
          <ac:chgData name="Kristabela Garnace" userId="997c92d6-c8db-4a35-a0be-1d48cc4c28a8" providerId="ADAL" clId="{FBC22892-0A29-40A7-ACDF-80473C70D8D2}" dt="2024-04-22T13:38:35.207" v="33" actId="34135"/>
          <ac:spMkLst>
            <pc:docMk/>
            <pc:sldMk cId="3035780936" sldId="271"/>
            <ac:spMk id="7" creationId="{D51A4DB4-0B27-BBED-082D-60F74EE8E375}"/>
          </ac:spMkLst>
        </pc:spChg>
        <pc:spChg chg="mod">
          <ac:chgData name="Kristabela Garnace" userId="997c92d6-c8db-4a35-a0be-1d48cc4c28a8" providerId="ADAL" clId="{FBC22892-0A29-40A7-ACDF-80473C70D8D2}" dt="2024-04-22T13:38:35.207" v="33" actId="34135"/>
          <ac:spMkLst>
            <pc:docMk/>
            <pc:sldMk cId="3035780936" sldId="271"/>
            <ac:spMk id="8" creationId="{E4E5EB25-7D76-981A-A111-723AC499C584}"/>
          </ac:spMkLst>
        </pc:spChg>
        <pc:grpChg chg="add mod">
          <ac:chgData name="Kristabela Garnace" userId="997c92d6-c8db-4a35-a0be-1d48cc4c28a8" providerId="ADAL" clId="{FBC22892-0A29-40A7-ACDF-80473C70D8D2}" dt="2024-04-22T13:38:35.207" v="33" actId="34135"/>
          <ac:grpSpMkLst>
            <pc:docMk/>
            <pc:sldMk cId="3035780936" sldId="271"/>
            <ac:grpSpMk id="2" creationId="{06C4CC78-0E86-7E89-09F1-2DCBC0208C00}"/>
          </ac:grpSpMkLst>
        </pc:grpChg>
        <pc:picChg chg="mod">
          <ac:chgData name="Kristabela Garnace" userId="997c92d6-c8db-4a35-a0be-1d48cc4c28a8" providerId="ADAL" clId="{FBC22892-0A29-40A7-ACDF-80473C70D8D2}" dt="2024-04-22T13:37:30.258" v="24" actId="14826"/>
          <ac:picMkLst>
            <pc:docMk/>
            <pc:sldMk cId="3035780936" sldId="271"/>
            <ac:picMk id="4" creationId="{B69E8A99-20F6-65C5-4810-51822F73699E}"/>
          </ac:picMkLst>
        </pc:picChg>
      </pc:sldChg>
      <pc:sldChg chg="addSp delSp modSp mod">
        <pc:chgData name="Kristabela Garnace" userId="997c92d6-c8db-4a35-a0be-1d48cc4c28a8" providerId="ADAL" clId="{FBC22892-0A29-40A7-ACDF-80473C70D8D2}" dt="2024-04-22T13:37:49.102" v="26" actId="14826"/>
        <pc:sldMkLst>
          <pc:docMk/>
          <pc:sldMk cId="245014488" sldId="273"/>
        </pc:sldMkLst>
        <pc:spChg chg="del">
          <ac:chgData name="Kristabela Garnace" userId="997c92d6-c8db-4a35-a0be-1d48cc4c28a8" providerId="ADAL" clId="{FBC22892-0A29-40A7-ACDF-80473C70D8D2}" dt="2024-04-22T13:29:54.024" v="20" actId="478"/>
          <ac:spMkLst>
            <pc:docMk/>
            <pc:sldMk cId="245014488" sldId="273"/>
            <ac:spMk id="17" creationId="{7E242B1F-447C-C2FD-5776-51AA6272A986}"/>
          </ac:spMkLst>
        </pc:spChg>
        <pc:spChg chg="del">
          <ac:chgData name="Kristabela Garnace" userId="997c92d6-c8db-4a35-a0be-1d48cc4c28a8" providerId="ADAL" clId="{FBC22892-0A29-40A7-ACDF-80473C70D8D2}" dt="2024-04-22T13:29:54.024" v="20" actId="478"/>
          <ac:spMkLst>
            <pc:docMk/>
            <pc:sldMk cId="245014488" sldId="273"/>
            <ac:spMk id="35" creationId="{32CEF7D5-037E-404D-B964-AAAAD721CD04}"/>
          </ac:spMkLst>
        </pc:spChg>
        <pc:picChg chg="add mod">
          <ac:chgData name="Kristabela Garnace" userId="997c92d6-c8db-4a35-a0be-1d48cc4c28a8" providerId="ADAL" clId="{FBC22892-0A29-40A7-ACDF-80473C70D8D2}" dt="2024-04-22T13:37:49.102" v="26" actId="14826"/>
          <ac:picMkLst>
            <pc:docMk/>
            <pc:sldMk cId="245014488" sldId="273"/>
            <ac:picMk id="3" creationId="{0785B3CD-C7DB-C2C1-3DF5-9619A7DD1D97}"/>
          </ac:picMkLst>
        </pc:picChg>
        <pc:picChg chg="del">
          <ac:chgData name="Kristabela Garnace" userId="997c92d6-c8db-4a35-a0be-1d48cc4c28a8" providerId="ADAL" clId="{FBC22892-0A29-40A7-ACDF-80473C70D8D2}" dt="2024-04-22T13:29:54.024" v="20" actId="478"/>
          <ac:picMkLst>
            <pc:docMk/>
            <pc:sldMk cId="245014488" sldId="273"/>
            <ac:picMk id="4" creationId="{29FF22C3-D130-1F16-7394-0E2C24F599C8}"/>
          </ac:picMkLst>
        </pc:picChg>
      </pc:sldChg>
      <pc:sldChg chg="modSp mod">
        <pc:chgData name="Kristabela Garnace" userId="997c92d6-c8db-4a35-a0be-1d48cc4c28a8" providerId="ADAL" clId="{FBC22892-0A29-40A7-ACDF-80473C70D8D2}" dt="2024-04-22T13:37:42.434" v="25" actId="14826"/>
        <pc:sldMkLst>
          <pc:docMk/>
          <pc:sldMk cId="789460267" sldId="274"/>
        </pc:sldMkLst>
        <pc:spChg chg="mod">
          <ac:chgData name="Kristabela Garnace" userId="997c92d6-c8db-4a35-a0be-1d48cc4c28a8" providerId="ADAL" clId="{FBC22892-0A29-40A7-ACDF-80473C70D8D2}" dt="2024-04-22T13:29:48.316" v="19" actId="34135"/>
          <ac:spMkLst>
            <pc:docMk/>
            <pc:sldMk cId="789460267" sldId="274"/>
            <ac:spMk id="5" creationId="{3805FF7A-3484-1EDE-7EE4-BBE196BA4DB2}"/>
          </ac:spMkLst>
        </pc:spChg>
        <pc:spChg chg="mod">
          <ac:chgData name="Kristabela Garnace" userId="997c92d6-c8db-4a35-a0be-1d48cc4c28a8" providerId="ADAL" clId="{FBC22892-0A29-40A7-ACDF-80473C70D8D2}" dt="2024-04-22T13:29:48.316" v="19" actId="34135"/>
          <ac:spMkLst>
            <pc:docMk/>
            <pc:sldMk cId="789460267" sldId="274"/>
            <ac:spMk id="7" creationId="{22BEFDDE-4F75-E4C1-D461-F2DC7262A728}"/>
          </ac:spMkLst>
        </pc:spChg>
        <pc:spChg chg="mod">
          <ac:chgData name="Kristabela Garnace" userId="997c92d6-c8db-4a35-a0be-1d48cc4c28a8" providerId="ADAL" clId="{FBC22892-0A29-40A7-ACDF-80473C70D8D2}" dt="2024-04-22T13:29:48.316" v="19" actId="34135"/>
          <ac:spMkLst>
            <pc:docMk/>
            <pc:sldMk cId="789460267" sldId="274"/>
            <ac:spMk id="11" creationId="{D7117594-489B-29F6-A61E-4717D1FEDA54}"/>
          </ac:spMkLst>
        </pc:spChg>
        <pc:picChg chg="mod">
          <ac:chgData name="Kristabela Garnace" userId="997c92d6-c8db-4a35-a0be-1d48cc4c28a8" providerId="ADAL" clId="{FBC22892-0A29-40A7-ACDF-80473C70D8D2}" dt="2024-04-22T13:37:42.434" v="25" actId="14826"/>
          <ac:picMkLst>
            <pc:docMk/>
            <pc:sldMk cId="789460267" sldId="274"/>
            <ac:picMk id="3" creationId="{517B06AD-F5BD-4BA8-22C8-3AE4D888444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7D9A-DBB2-5B09-3C4E-B34CD777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6DFE0-73D0-6770-D3B7-250E231CF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B565-2FDD-87AE-742B-4E5D5908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9CDD-D321-07EB-6E78-B518ED0F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676D-739B-AFB4-B953-B25EA007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1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977F-59B5-CA01-7821-EF3200AD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695CA-F150-5E0D-5472-1BD59C6DA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CE359-7D4A-E593-FA6D-736A526D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9093-E97A-70B1-9B1B-679F1737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97E4-93C6-8FD5-132F-96F6DBC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BE995-9202-043E-F214-6A571ABB1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2255B-3B7B-1A90-6D46-B48F93EC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CB737-0C90-5400-BFCD-3BA72D4D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23B2E-AC4A-3B9C-3121-06AB5068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A023-CFB6-F0E0-9F5B-7B061C29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9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 dirty="0">
                <a:solidFill>
                  <a:schemeClr val="tx1"/>
                </a:solidFill>
              </a:rPr>
              <a:t>HEIGHT OF EVENT LOCKUP    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922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388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B958-C86E-0D12-24A6-3DB2F369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BE1DE-2385-B4DD-03A8-9F1355AB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19E9-7CD2-BE0A-17CB-B20E439C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EDC6-1CDC-EF87-D256-C76F3851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84BD-000A-718D-CEFE-B4979D88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7A89-8CFD-FEFA-380F-3CEA3AA5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6E0C-1F24-7162-7604-D8B44A08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2139C-DD1D-7B3E-82A5-72E92239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B9195-2BFF-D11C-6689-E35963CC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95230-3AA3-F1FE-DB4A-85FD1298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72DF-BC2B-3646-0F60-3E0EF832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3CA1-E02F-9978-D640-C0F97FDB8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2A09A-A073-322E-5479-E41B3C226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63B27-5F18-A293-72B6-02FCC1E5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349C8-326A-77E1-6451-D6CC6F3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4864E-A030-D3BE-2B62-4C52A2EF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9A8-8020-0239-21A7-63B1ADF2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B7A9D-DD33-B757-18A1-10DAC3E40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A217E-3E99-4DAA-F62B-597F39662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5F044-17DF-5A8A-94F7-09E6ABF59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50FAE-0FC9-CCDD-BB39-A007ED4E3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96B45-676B-F283-053F-96D7C833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78474-B8F8-E77B-8F7E-FC2CA597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8ED5B-B1D9-96CA-251B-D0BC81C1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AFC8-1A99-B581-D99E-EDE357A5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EF1DE-1632-0C0D-A650-DB8F4E95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4ED17-C700-CFA5-90EF-0DE7C329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8A237-736A-664C-00EE-FD821F5B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0A09D-F316-EBD6-4222-93B4C4BA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23D32-EAA7-8ABA-083C-A411DEF8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637A5-4118-9AAF-109A-4966D005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7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7A30-BE8F-6B0D-F626-5E9FEAF4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F20B-2823-23F2-995A-AAC3843A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22F08-88C6-5DDA-381E-4BB27FEDB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72C9-2340-33C9-3F30-20BF6325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7D679-E01E-7B78-0D29-26F11063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43BE8-5C4B-4826-D208-97BBC436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EADC-1429-0ABD-E6D0-20D7A3A6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1EC36-BC23-634A-F7C9-DDBFD3E86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503F3-E814-7413-C2C9-535E6EBC9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F467E-B29B-55AB-6B88-CD4FC87B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8AD53-941A-C8C2-3F24-98AAD04C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56B9A-E997-DC3C-6E49-9B2B8E27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898DD-9F47-84A0-A8F8-E5502647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D2EEE-0DA1-09E9-8DFC-1739C2A0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00C6F-9F95-3747-E2BC-3B58CC904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6179-4A26-4B5B-8B27-9588173F203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7D2C-0901-B474-2F89-A2ABB8238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2BA2-7132-350D-12C2-1269BDDD3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5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ta.org/en/events/all/wfs--wp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877F00-4ED8-1B71-E914-C3B6117E5A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85767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9E8A99-20F6-65C5-4810-51822F7369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6708" y="3606312"/>
            <a:ext cx="4877906" cy="274319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1384145"/>
            <a:ext cx="11214678" cy="20448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WFS/WPS!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3"/>
              </a:rPr>
              <a:t>WFS/WPS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3"/>
              </a:rPr>
              <a:t>website!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C4CC78-0E86-7E89-09F1-2DCBC0208C0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070864" y="4045226"/>
            <a:ext cx="582267" cy="1087771"/>
            <a:chOff x="1306168" y="815353"/>
            <a:chExt cx="991737" cy="197994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B41249A-F886-521B-84BF-93E8AF505779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 bwMode="auto">
            <a:xfrm flipH="1">
              <a:off x="1307306" y="1808279"/>
              <a:ext cx="985838" cy="987020"/>
            </a:xfrm>
            <a:custGeom>
              <a:avLst/>
              <a:gdLst>
                <a:gd name="T0" fmla="*/ 0 w 3326"/>
                <a:gd name="T1" fmla="*/ 0 h 3330"/>
                <a:gd name="T2" fmla="*/ 0 w 3326"/>
                <a:gd name="T3" fmla="*/ 1665 h 3330"/>
                <a:gd name="T4" fmla="*/ 1109 w 3326"/>
                <a:gd name="T5" fmla="*/ 1665 h 3330"/>
                <a:gd name="T6" fmla="*/ 1109 w 3326"/>
                <a:gd name="T7" fmla="*/ 3330 h 3330"/>
                <a:gd name="T8" fmla="*/ 3326 w 3326"/>
                <a:gd name="T9" fmla="*/ 3330 h 3330"/>
                <a:gd name="T10" fmla="*/ 3326 w 3326"/>
                <a:gd name="T11" fmla="*/ 0 h 3330"/>
                <a:gd name="T12" fmla="*/ 0 w 3326"/>
                <a:gd name="T13" fmla="*/ 0 h 3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6" h="3330">
                  <a:moveTo>
                    <a:pt x="0" y="0"/>
                  </a:moveTo>
                  <a:lnTo>
                    <a:pt x="0" y="1665"/>
                  </a:lnTo>
                  <a:lnTo>
                    <a:pt x="1109" y="1665"/>
                  </a:lnTo>
                  <a:lnTo>
                    <a:pt x="1109" y="3330"/>
                  </a:lnTo>
                  <a:lnTo>
                    <a:pt x="3326" y="3330"/>
                  </a:lnTo>
                  <a:lnTo>
                    <a:pt x="33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51A4DB4-0B27-BBED-082D-60F74EE8E375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 bwMode="auto">
            <a:xfrm>
              <a:off x="1306168" y="815353"/>
              <a:ext cx="991737" cy="9929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4E5EB25-7D76-981A-A111-723AC499C584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 bwMode="auto">
            <a:xfrm rot="16200000">
              <a:off x="1685021" y="1351310"/>
              <a:ext cx="230410" cy="460407"/>
            </a:xfrm>
            <a:custGeom>
              <a:avLst/>
              <a:gdLst>
                <a:gd name="connsiteX0" fmla="*/ 270676 w 270676"/>
                <a:gd name="connsiteY0" fmla="*/ 0 h 540866"/>
                <a:gd name="connsiteX1" fmla="*/ 270676 w 270676"/>
                <a:gd name="connsiteY1" fmla="*/ 270352 h 540866"/>
                <a:gd name="connsiteX2" fmla="*/ 270514 w 270676"/>
                <a:gd name="connsiteY2" fmla="*/ 270352 h 540866"/>
                <a:gd name="connsiteX3" fmla="*/ 270514 w 270676"/>
                <a:gd name="connsiteY3" fmla="*/ 274419 h 540866"/>
                <a:gd name="connsiteX4" fmla="*/ 270514 w 270676"/>
                <a:gd name="connsiteY4" fmla="*/ 540866 h 540866"/>
                <a:gd name="connsiteX5" fmla="*/ 5653 w 270676"/>
                <a:gd name="connsiteY5" fmla="*/ 324752 h 540866"/>
                <a:gd name="connsiteX6" fmla="*/ 178 w 270676"/>
                <a:gd name="connsiteY6" fmla="*/ 270352 h 540866"/>
                <a:gd name="connsiteX7" fmla="*/ 0 w 270676"/>
                <a:gd name="connsiteY7" fmla="*/ 270352 h 540866"/>
                <a:gd name="connsiteX8" fmla="*/ 270676 w 270676"/>
                <a:gd name="connsiteY8" fmla="*/ 0 h 54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676" h="540866">
                  <a:moveTo>
                    <a:pt x="270676" y="0"/>
                  </a:moveTo>
                  <a:lnTo>
                    <a:pt x="270676" y="270352"/>
                  </a:lnTo>
                  <a:lnTo>
                    <a:pt x="270514" y="270352"/>
                  </a:lnTo>
                  <a:lnTo>
                    <a:pt x="270514" y="274419"/>
                  </a:lnTo>
                  <a:cubicBezTo>
                    <a:pt x="270514" y="287107"/>
                    <a:pt x="270514" y="337859"/>
                    <a:pt x="270514" y="540866"/>
                  </a:cubicBezTo>
                  <a:cubicBezTo>
                    <a:pt x="139832" y="540866"/>
                    <a:pt x="30855" y="448114"/>
                    <a:pt x="5653" y="324752"/>
                  </a:cubicBezTo>
                  <a:lnTo>
                    <a:pt x="178" y="270352"/>
                  </a:lnTo>
                  <a:lnTo>
                    <a:pt x="0" y="270352"/>
                  </a:lnTo>
                  <a:cubicBezTo>
                    <a:pt x="0" y="121001"/>
                    <a:pt x="121146" y="0"/>
                    <a:pt x="270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3578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7B06AD-F5BD-4BA8-22C8-3AE4D88844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" y="779"/>
            <a:ext cx="12189228" cy="6856441"/>
          </a:xfrm>
          <a:prstGeom prst="rect">
            <a:avLst/>
          </a:prstGeom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22BEFDDE-4F75-E4C1-D461-F2DC7262A7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9" y="4130301"/>
            <a:ext cx="5107620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8757" y="4349286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your message here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add your name, your session or any other wording you wish. Reduce font size as needed.</a:t>
            </a:r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D7117594-489B-29F6-A61E-4717D1FED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7082973" y="495652"/>
            <a:ext cx="4220390" cy="4225450"/>
          </a:xfrm>
        </p:spPr>
      </p:sp>
    </p:spTree>
    <p:extLst>
      <p:ext uri="{BB962C8B-B14F-4D97-AF65-F5344CB8AC3E}">
        <p14:creationId xmlns:p14="http://schemas.microsoft.com/office/powerpoint/2010/main" val="78946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85B3CD-C7DB-C2C1-3DF5-9619A7DD1D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1448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5BE1AB82ED949983D4C3BEFB295AA" ma:contentTypeVersion="18" ma:contentTypeDescription="Create a new document." ma:contentTypeScope="" ma:versionID="8f7f5775543f79acbde25c913a609869">
  <xsd:schema xmlns:xsd="http://www.w3.org/2001/XMLSchema" xmlns:xs="http://www.w3.org/2001/XMLSchema" xmlns:p="http://schemas.microsoft.com/office/2006/metadata/properties" xmlns:ns2="4ffaaae9-dc8c-459f-a92e-1529c78bcbdb" xmlns:ns3="86e16ca4-215f-4354-b2b5-4fac53992da1" xmlns:ns4="da655568-1247-43c7-b5ce-0d71de2fb494" targetNamespace="http://schemas.microsoft.com/office/2006/metadata/properties" ma:root="true" ma:fieldsID="3c7a8ead1715696ef4fb2f1cf37e2cf7" ns2:_="" ns3:_="" ns4:_="">
    <xsd:import namespace="4ffaaae9-dc8c-459f-a92e-1529c78bcbdb"/>
    <xsd:import namespace="86e16ca4-215f-4354-b2b5-4fac53992da1"/>
    <xsd:import namespace="da655568-1247-43c7-b5ce-0d71de2fb4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Location" minOccurs="0"/>
                <xsd:element ref="ns2:Teammemberincharg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aae9-dc8c-459f-a92e-1529c78bcb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Teammemberincharge" ma:index="24" nillable="true" ma:displayName="Team member in charge" ma:format="Dropdown" ma:internalName="Teammemberincharge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16ca4-215f-4354-b2b5-4fac53992d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55568-1247-43c7-b5ce-0d71de2fb49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047f723-34d2-452b-a2e8-72a6afe5340e}" ma:internalName="TaxCatchAll" ma:showField="CatchAllData" ma:web="86e16ca4-215f-4354-b2b5-4fac53992d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faaae9-dc8c-459f-a92e-1529c78bcbdb">
      <Terms xmlns="http://schemas.microsoft.com/office/infopath/2007/PartnerControls"/>
    </lcf76f155ced4ddcb4097134ff3c332f>
    <TaxCatchAll xmlns="da655568-1247-43c7-b5ce-0d71de2fb494" xsi:nil="true"/>
    <Teammemberincharge xmlns="4ffaaae9-dc8c-459f-a92e-1529c78bcbdb" xsi:nil="true"/>
    <SharedWithUsers xmlns="86e16ca4-215f-4354-b2b5-4fac53992da1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85CA80-EF52-427F-8104-EAEEED7FCB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faaae9-dc8c-459f-a92e-1529c78bcbdb"/>
    <ds:schemaRef ds:uri="86e16ca4-215f-4354-b2b5-4fac53992da1"/>
    <ds:schemaRef ds:uri="da655568-1247-43c7-b5ce-0d71de2fb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4183C6-7270-4AC2-9CD2-45B68A49FD3D}">
  <ds:schemaRefs>
    <ds:schemaRef ds:uri="http://schemas.microsoft.com/office/2006/metadata/properties"/>
    <ds:schemaRef ds:uri="http://purl.org/dc/terms/"/>
    <ds:schemaRef ds:uri="da655568-1247-43c7-b5ce-0d71de2fb494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86e16ca4-215f-4354-b2b5-4fac53992da1"/>
    <ds:schemaRef ds:uri="4ffaaae9-dc8c-459f-a92e-1529c78bcbd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30F9CF5-8B2D-4C74-AACE-FD6C55EF75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115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Aktiv Grotesk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wds2025-promokit</dc:title>
  <dc:creator>Christine Murphy</dc:creator>
  <cp:lastModifiedBy>Kristabela Garnace</cp:lastModifiedBy>
  <cp:revision>3</cp:revision>
  <dcterms:created xsi:type="dcterms:W3CDTF">2023-06-13T12:34:15Z</dcterms:created>
  <dcterms:modified xsi:type="dcterms:W3CDTF">2024-04-25T09:52:36Z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0x0101002D35BE1AB82ED949983D4C3BEFB295AA</vt:lpwstr>
  </property>
  <property fmtid="{D5CDD505-2E9C-101B-9397-08002B2CF9AE}" pid="3" name="MediaServiceImageTags">
    <vt:lpwstr/>
  </property>
  <property fmtid="{D5CDD505-2E9C-101B-9397-08002B2CF9AE}" pid="4" name="Order">
    <vt:r8>515100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