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1" r:id="rId6"/>
    <p:sldId id="274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832"/>
    <a:srgbClr val="1E3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EEB203-B7AB-4070-BF18-58C083E9552A}" v="3" dt="2024-05-03T11:41:14.525"/>
    <p1510:client id="{EDBA5B0F-2E58-4579-A05C-8F22D88411FD}" v="31" dt="2024-05-03T11:34:10.5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abela Garnace" userId="997c92d6-c8db-4a35-a0be-1d48cc4c28a8" providerId="ADAL" clId="{36EEB203-B7AB-4070-BF18-58C083E9552A}"/>
    <pc:docChg chg="custSel modSld">
      <pc:chgData name="Kristabela Garnace" userId="997c92d6-c8db-4a35-a0be-1d48cc4c28a8" providerId="ADAL" clId="{36EEB203-B7AB-4070-BF18-58C083E9552A}" dt="2024-05-03T11:39:52.258" v="11" actId="34135"/>
      <pc:docMkLst>
        <pc:docMk/>
      </pc:docMkLst>
      <pc:sldChg chg="addSp delSp modSp mod">
        <pc:chgData name="Kristabela Garnace" userId="997c92d6-c8db-4a35-a0be-1d48cc4c28a8" providerId="ADAL" clId="{36EEB203-B7AB-4070-BF18-58C083E9552A}" dt="2024-05-03T11:38:44.297" v="5" actId="34135"/>
        <pc:sldMkLst>
          <pc:docMk/>
          <pc:sldMk cId="2748576720" sldId="257"/>
        </pc:sldMkLst>
        <pc:spChg chg="del">
          <ac:chgData name="Kristabela Garnace" userId="997c92d6-c8db-4a35-a0be-1d48cc4c28a8" providerId="ADAL" clId="{36EEB203-B7AB-4070-BF18-58C083E9552A}" dt="2024-05-03T11:37:52.339" v="0" actId="478"/>
          <ac:spMkLst>
            <pc:docMk/>
            <pc:sldMk cId="2748576720" sldId="257"/>
            <ac:spMk id="3" creationId="{4B8FD893-D988-594C-A568-5BCEC575C5A4}"/>
          </ac:spMkLst>
        </pc:spChg>
        <pc:spChg chg="del">
          <ac:chgData name="Kristabela Garnace" userId="997c92d6-c8db-4a35-a0be-1d48cc4c28a8" providerId="ADAL" clId="{36EEB203-B7AB-4070-BF18-58C083E9552A}" dt="2024-05-03T11:37:52.339" v="0" actId="478"/>
          <ac:spMkLst>
            <pc:docMk/>
            <pc:sldMk cId="2748576720" sldId="257"/>
            <ac:spMk id="4" creationId="{B17441FC-E40F-196E-0302-C494946304D3}"/>
          </ac:spMkLst>
        </pc:spChg>
        <pc:spChg chg="del">
          <ac:chgData name="Kristabela Garnace" userId="997c92d6-c8db-4a35-a0be-1d48cc4c28a8" providerId="ADAL" clId="{36EEB203-B7AB-4070-BF18-58C083E9552A}" dt="2024-05-03T11:37:52.339" v="0" actId="478"/>
          <ac:spMkLst>
            <pc:docMk/>
            <pc:sldMk cId="2748576720" sldId="257"/>
            <ac:spMk id="5" creationId="{5343F856-735D-0D8B-B6CD-1BC341BC45CE}"/>
          </ac:spMkLst>
        </pc:spChg>
        <pc:spChg chg="add del mod">
          <ac:chgData name="Kristabela Garnace" userId="997c92d6-c8db-4a35-a0be-1d48cc4c28a8" providerId="ADAL" clId="{36EEB203-B7AB-4070-BF18-58C083E9552A}" dt="2024-05-03T11:37:54.981" v="1" actId="478"/>
          <ac:spMkLst>
            <pc:docMk/>
            <pc:sldMk cId="2748576720" sldId="257"/>
            <ac:spMk id="6" creationId="{8379EF77-E39C-454E-189F-64859B780663}"/>
          </ac:spMkLst>
        </pc:spChg>
        <pc:spChg chg="del">
          <ac:chgData name="Kristabela Garnace" userId="997c92d6-c8db-4a35-a0be-1d48cc4c28a8" providerId="ADAL" clId="{36EEB203-B7AB-4070-BF18-58C083E9552A}" dt="2024-05-03T11:37:52.339" v="0" actId="478"/>
          <ac:spMkLst>
            <pc:docMk/>
            <pc:sldMk cId="2748576720" sldId="257"/>
            <ac:spMk id="18" creationId="{3303AB1C-A1C6-67B3-6D5F-F41ABB624B23}"/>
          </ac:spMkLst>
        </pc:spChg>
        <pc:spChg chg="del">
          <ac:chgData name="Kristabela Garnace" userId="997c92d6-c8db-4a35-a0be-1d48cc4c28a8" providerId="ADAL" clId="{36EEB203-B7AB-4070-BF18-58C083E9552A}" dt="2024-05-03T11:37:52.339" v="0" actId="478"/>
          <ac:spMkLst>
            <pc:docMk/>
            <pc:sldMk cId="2748576720" sldId="257"/>
            <ac:spMk id="35" creationId="{32CEF7D5-037E-404D-B964-AAAAD721CD04}"/>
          </ac:spMkLst>
        </pc:spChg>
        <pc:picChg chg="del">
          <ac:chgData name="Kristabela Garnace" userId="997c92d6-c8db-4a35-a0be-1d48cc4c28a8" providerId="ADAL" clId="{36EEB203-B7AB-4070-BF18-58C083E9552A}" dt="2024-05-03T11:37:52.339" v="0" actId="478"/>
          <ac:picMkLst>
            <pc:docMk/>
            <pc:sldMk cId="2748576720" sldId="257"/>
            <ac:picMk id="8" creationId="{D3CAE67F-6E8A-33C5-02F6-83877017632F}"/>
          </ac:picMkLst>
        </pc:picChg>
        <pc:picChg chg="add mod">
          <ac:chgData name="Kristabela Garnace" userId="997c92d6-c8db-4a35-a0be-1d48cc4c28a8" providerId="ADAL" clId="{36EEB203-B7AB-4070-BF18-58C083E9552A}" dt="2024-05-03T11:38:44.297" v="5" actId="34135"/>
          <ac:picMkLst>
            <pc:docMk/>
            <pc:sldMk cId="2748576720" sldId="257"/>
            <ac:picMk id="9" creationId="{34F779DA-5C51-BF63-6650-FF9C5DDFF43F}"/>
          </ac:picMkLst>
        </pc:picChg>
        <pc:picChg chg="del">
          <ac:chgData name="Kristabela Garnace" userId="997c92d6-c8db-4a35-a0be-1d48cc4c28a8" providerId="ADAL" clId="{36EEB203-B7AB-4070-BF18-58C083E9552A}" dt="2024-05-03T11:37:52.339" v="0" actId="478"/>
          <ac:picMkLst>
            <pc:docMk/>
            <pc:sldMk cId="2748576720" sldId="257"/>
            <ac:picMk id="12" creationId="{E06FB238-3A62-3E2D-1444-B3870DECE7A1}"/>
          </ac:picMkLst>
        </pc:picChg>
      </pc:sldChg>
      <pc:sldChg chg="addSp delSp modSp mod">
        <pc:chgData name="Kristabela Garnace" userId="997c92d6-c8db-4a35-a0be-1d48cc4c28a8" providerId="ADAL" clId="{36EEB203-B7AB-4070-BF18-58C083E9552A}" dt="2024-05-03T11:39:52.258" v="11" actId="34135"/>
        <pc:sldMkLst>
          <pc:docMk/>
          <pc:sldMk cId="245014488" sldId="273"/>
        </pc:sldMkLst>
        <pc:spChg chg="del">
          <ac:chgData name="Kristabela Garnace" userId="997c92d6-c8db-4a35-a0be-1d48cc4c28a8" providerId="ADAL" clId="{36EEB203-B7AB-4070-BF18-58C083E9552A}" dt="2024-05-03T11:39:10.479" v="7" actId="478"/>
          <ac:spMkLst>
            <pc:docMk/>
            <pc:sldMk cId="245014488" sldId="273"/>
            <ac:spMk id="17" creationId="{7E242B1F-447C-C2FD-5776-51AA6272A986}"/>
          </ac:spMkLst>
        </pc:spChg>
        <pc:spChg chg="del">
          <ac:chgData name="Kristabela Garnace" userId="997c92d6-c8db-4a35-a0be-1d48cc4c28a8" providerId="ADAL" clId="{36EEB203-B7AB-4070-BF18-58C083E9552A}" dt="2024-05-03T11:39:10.479" v="7" actId="478"/>
          <ac:spMkLst>
            <pc:docMk/>
            <pc:sldMk cId="245014488" sldId="273"/>
            <ac:spMk id="35" creationId="{32CEF7D5-037E-404D-B964-AAAAD721CD04}"/>
          </ac:spMkLst>
        </pc:spChg>
        <pc:picChg chg="add mod">
          <ac:chgData name="Kristabela Garnace" userId="997c92d6-c8db-4a35-a0be-1d48cc4c28a8" providerId="ADAL" clId="{36EEB203-B7AB-4070-BF18-58C083E9552A}" dt="2024-05-03T11:39:52.258" v="11" actId="34135"/>
          <ac:picMkLst>
            <pc:docMk/>
            <pc:sldMk cId="245014488" sldId="273"/>
            <ac:picMk id="3" creationId="{FCF3915B-77E5-97B6-FB76-4E4006E3E4C1}"/>
          </ac:picMkLst>
        </pc:picChg>
        <pc:picChg chg="del mod">
          <ac:chgData name="Kristabela Garnace" userId="997c92d6-c8db-4a35-a0be-1d48cc4c28a8" providerId="ADAL" clId="{36EEB203-B7AB-4070-BF18-58C083E9552A}" dt="2024-05-03T11:39:10.479" v="7" actId="478"/>
          <ac:picMkLst>
            <pc:docMk/>
            <pc:sldMk cId="245014488" sldId="273"/>
            <ac:picMk id="4" creationId="{29FF22C3-D130-1F16-7394-0E2C24F599C8}"/>
          </ac:picMkLst>
        </pc:picChg>
      </pc:sldChg>
    </pc:docChg>
  </pc:docChgLst>
  <pc:docChgLst>
    <pc:chgData name="Kristabela Garnace" userId="997c92d6-c8db-4a35-a0be-1d48cc4c28a8" providerId="ADAL" clId="{535A3415-2C89-4EF4-AC6B-AA2D82C2AF7B}"/>
    <pc:docChg chg="undo custSel modSld">
      <pc:chgData name="Kristabela Garnace" userId="997c92d6-c8db-4a35-a0be-1d48cc4c28a8" providerId="ADAL" clId="{535A3415-2C89-4EF4-AC6B-AA2D82C2AF7B}" dt="2024-04-24T09:18:04.387" v="1" actId="1076"/>
      <pc:docMkLst>
        <pc:docMk/>
      </pc:docMkLst>
      <pc:sldChg chg="modSp mod">
        <pc:chgData name="Kristabela Garnace" userId="997c92d6-c8db-4a35-a0be-1d48cc4c28a8" providerId="ADAL" clId="{535A3415-2C89-4EF4-AC6B-AA2D82C2AF7B}" dt="2024-04-24T09:18:04.387" v="1" actId="1076"/>
        <pc:sldMkLst>
          <pc:docMk/>
          <pc:sldMk cId="245014488" sldId="273"/>
        </pc:sldMkLst>
        <pc:picChg chg="mod">
          <ac:chgData name="Kristabela Garnace" userId="997c92d6-c8db-4a35-a0be-1d48cc4c28a8" providerId="ADAL" clId="{535A3415-2C89-4EF4-AC6B-AA2D82C2AF7B}" dt="2024-04-24T09:18:04.387" v="1" actId="1076"/>
          <ac:picMkLst>
            <pc:docMk/>
            <pc:sldMk cId="245014488" sldId="273"/>
            <ac:picMk id="4" creationId="{29FF22C3-D130-1F16-7394-0E2C24F599C8}"/>
          </ac:picMkLst>
        </pc:picChg>
      </pc:sldChg>
    </pc:docChg>
  </pc:docChgLst>
  <pc:docChgLst>
    <pc:chgData name="Kristabela Garnace" userId="997c92d6-c8db-4a35-a0be-1d48cc4c28a8" providerId="ADAL" clId="{EDBA5B0F-2E58-4579-A05C-8F22D88411FD}"/>
    <pc:docChg chg="undo custSel addSld delSld modSld">
      <pc:chgData name="Kristabela Garnace" userId="997c92d6-c8db-4a35-a0be-1d48cc4c28a8" providerId="ADAL" clId="{EDBA5B0F-2E58-4579-A05C-8F22D88411FD}" dt="2024-05-03T11:35:14.923" v="199" actId="20577"/>
      <pc:docMkLst>
        <pc:docMk/>
      </pc:docMkLst>
      <pc:sldChg chg="addSp delSp modSp mod">
        <pc:chgData name="Kristabela Garnace" userId="997c92d6-c8db-4a35-a0be-1d48cc4c28a8" providerId="ADAL" clId="{EDBA5B0F-2E58-4579-A05C-8F22D88411FD}" dt="2024-05-03T11:26:39.765" v="132" actId="14430"/>
        <pc:sldMkLst>
          <pc:docMk/>
          <pc:sldMk cId="2748576720" sldId="257"/>
        </pc:sldMkLst>
        <pc:spChg chg="mod ord">
          <ac:chgData name="Kristabela Garnace" userId="997c92d6-c8db-4a35-a0be-1d48cc4c28a8" providerId="ADAL" clId="{EDBA5B0F-2E58-4579-A05C-8F22D88411FD}" dt="2024-05-03T11:15:23.497" v="126" actId="13244"/>
          <ac:spMkLst>
            <pc:docMk/>
            <pc:sldMk cId="2748576720" sldId="257"/>
            <ac:spMk id="3" creationId="{4B8FD893-D988-594C-A568-5BCEC575C5A4}"/>
          </ac:spMkLst>
        </pc:spChg>
        <pc:spChg chg="mod">
          <ac:chgData name="Kristabela Garnace" userId="997c92d6-c8db-4a35-a0be-1d48cc4c28a8" providerId="ADAL" clId="{EDBA5B0F-2E58-4579-A05C-8F22D88411FD}" dt="2024-05-03T11:10:39.087" v="97" actId="1076"/>
          <ac:spMkLst>
            <pc:docMk/>
            <pc:sldMk cId="2748576720" sldId="257"/>
            <ac:spMk id="4" creationId="{B17441FC-E40F-196E-0302-C494946304D3}"/>
          </ac:spMkLst>
        </pc:spChg>
        <pc:spChg chg="mod ord">
          <ac:chgData name="Kristabela Garnace" userId="997c92d6-c8db-4a35-a0be-1d48cc4c28a8" providerId="ADAL" clId="{EDBA5B0F-2E58-4579-A05C-8F22D88411FD}" dt="2024-05-03T11:25:48.489" v="128" actId="14100"/>
          <ac:spMkLst>
            <pc:docMk/>
            <pc:sldMk cId="2748576720" sldId="257"/>
            <ac:spMk id="5" creationId="{5343F856-735D-0D8B-B6CD-1BC341BC45CE}"/>
          </ac:spMkLst>
        </pc:spChg>
        <pc:spChg chg="mod ord modVis">
          <ac:chgData name="Kristabela Garnace" userId="997c92d6-c8db-4a35-a0be-1d48cc4c28a8" providerId="ADAL" clId="{EDBA5B0F-2E58-4579-A05C-8F22D88411FD}" dt="2024-05-03T11:26:39.765" v="132" actId="14430"/>
          <ac:spMkLst>
            <pc:docMk/>
            <pc:sldMk cId="2748576720" sldId="257"/>
            <ac:spMk id="16" creationId="{A8B114A4-2918-EB2B-8534-67CCE7C155A4}"/>
          </ac:spMkLst>
        </pc:spChg>
        <pc:spChg chg="mod">
          <ac:chgData name="Kristabela Garnace" userId="997c92d6-c8db-4a35-a0be-1d48cc4c28a8" providerId="ADAL" clId="{EDBA5B0F-2E58-4579-A05C-8F22D88411FD}" dt="2024-05-03T11:10:40.042" v="99" actId="1076"/>
          <ac:spMkLst>
            <pc:docMk/>
            <pc:sldMk cId="2748576720" sldId="257"/>
            <ac:spMk id="18" creationId="{3303AB1C-A1C6-67B3-6D5F-F41ABB624B23}"/>
          </ac:spMkLst>
        </pc:spChg>
        <pc:picChg chg="del ord">
          <ac:chgData name="Kristabela Garnace" userId="997c92d6-c8db-4a35-a0be-1d48cc4c28a8" providerId="ADAL" clId="{EDBA5B0F-2E58-4579-A05C-8F22D88411FD}" dt="2024-05-01T11:54:41.349" v="17" actId="478"/>
          <ac:picMkLst>
            <pc:docMk/>
            <pc:sldMk cId="2748576720" sldId="257"/>
            <ac:picMk id="2" creationId="{7E877F00-4ED8-1B71-E914-C3B6117E5A23}"/>
          </ac:picMkLst>
        </pc:picChg>
        <pc:picChg chg="del ord">
          <ac:chgData name="Kristabela Garnace" userId="997c92d6-c8db-4a35-a0be-1d48cc4c28a8" providerId="ADAL" clId="{EDBA5B0F-2E58-4579-A05C-8F22D88411FD}" dt="2024-05-01T11:55:46.062" v="31" actId="478"/>
          <ac:picMkLst>
            <pc:docMk/>
            <pc:sldMk cId="2748576720" sldId="257"/>
            <ac:picMk id="7" creationId="{B0272A9F-73E8-241D-EFAA-B7226B8D39A4}"/>
          </ac:picMkLst>
        </pc:picChg>
        <pc:picChg chg="add mod ord replST">
          <ac:chgData name="Kristabela Garnace" userId="997c92d6-c8db-4a35-a0be-1d48cc4c28a8" providerId="ADAL" clId="{EDBA5B0F-2E58-4579-A05C-8F22D88411FD}" dt="2024-05-03T11:12:41.677" v="111" actId="962"/>
          <ac:picMkLst>
            <pc:docMk/>
            <pc:sldMk cId="2748576720" sldId="257"/>
            <ac:picMk id="8" creationId="{D3CAE67F-6E8A-33C5-02F6-83877017632F}"/>
          </ac:picMkLst>
        </pc:picChg>
        <pc:picChg chg="add del mod">
          <ac:chgData name="Kristabela Garnace" userId="997c92d6-c8db-4a35-a0be-1d48cc4c28a8" providerId="ADAL" clId="{EDBA5B0F-2E58-4579-A05C-8F22D88411FD}" dt="2024-05-01T11:58:16.699" v="45" actId="478"/>
          <ac:picMkLst>
            <pc:docMk/>
            <pc:sldMk cId="2748576720" sldId="257"/>
            <ac:picMk id="10" creationId="{849CC39A-F41B-805A-0D35-CF32521B4DC3}"/>
          </ac:picMkLst>
        </pc:picChg>
        <pc:picChg chg="add mod ord modCrop">
          <ac:chgData name="Kristabela Garnace" userId="997c92d6-c8db-4a35-a0be-1d48cc4c28a8" providerId="ADAL" clId="{EDBA5B0F-2E58-4579-A05C-8F22D88411FD}" dt="2024-05-03T11:15:20.423" v="124" actId="13244"/>
          <ac:picMkLst>
            <pc:docMk/>
            <pc:sldMk cId="2748576720" sldId="257"/>
            <ac:picMk id="12" creationId="{E06FB238-3A62-3E2D-1444-B3870DECE7A1}"/>
          </ac:picMkLst>
        </pc:picChg>
      </pc:sldChg>
      <pc:sldChg chg="addSp delSp modSp mod">
        <pc:chgData name="Kristabela Garnace" userId="997c92d6-c8db-4a35-a0be-1d48cc4c28a8" providerId="ADAL" clId="{EDBA5B0F-2E58-4579-A05C-8F22D88411FD}" dt="2024-05-03T11:33:14.466" v="163" actId="207"/>
        <pc:sldMkLst>
          <pc:docMk/>
          <pc:sldMk cId="3035780936" sldId="271"/>
        </pc:sldMkLst>
        <pc:spChg chg="mod">
          <ac:chgData name="Kristabela Garnace" userId="997c92d6-c8db-4a35-a0be-1d48cc4c28a8" providerId="ADAL" clId="{EDBA5B0F-2E58-4579-A05C-8F22D88411FD}" dt="2024-05-03T11:28:17.221" v="143" actId="34135"/>
          <ac:spMkLst>
            <pc:docMk/>
            <pc:sldMk cId="3035780936" sldId="271"/>
            <ac:spMk id="3" creationId="{81AC7058-B3A9-4B5B-2A01-07F0A404A047}"/>
          </ac:spMkLst>
        </pc:spChg>
        <pc:spChg chg="mod">
          <ac:chgData name="Kristabela Garnace" userId="997c92d6-c8db-4a35-a0be-1d48cc4c28a8" providerId="ADAL" clId="{EDBA5B0F-2E58-4579-A05C-8F22D88411FD}" dt="2024-05-03T11:28:17.221" v="143" actId="34135"/>
          <ac:spMkLst>
            <pc:docMk/>
            <pc:sldMk cId="3035780936" sldId="271"/>
            <ac:spMk id="5" creationId="{8C2F15C8-4893-5703-E7FC-E8C0F7FE8EDB}"/>
          </ac:spMkLst>
        </pc:spChg>
        <pc:spChg chg="mod">
          <ac:chgData name="Kristabela Garnace" userId="997c92d6-c8db-4a35-a0be-1d48cc4c28a8" providerId="ADAL" clId="{EDBA5B0F-2E58-4579-A05C-8F22D88411FD}" dt="2024-05-03T11:29:11.054" v="144"/>
          <ac:spMkLst>
            <pc:docMk/>
            <pc:sldMk cId="3035780936" sldId="271"/>
            <ac:spMk id="6" creationId="{EDE03E55-B8CF-F2DD-7DB9-D0D4340F4751}"/>
          </ac:spMkLst>
        </pc:spChg>
        <pc:spChg chg="mod">
          <ac:chgData name="Kristabela Garnace" userId="997c92d6-c8db-4a35-a0be-1d48cc4c28a8" providerId="ADAL" clId="{EDBA5B0F-2E58-4579-A05C-8F22D88411FD}" dt="2024-05-03T11:29:35.315" v="147" actId="1076"/>
          <ac:spMkLst>
            <pc:docMk/>
            <pc:sldMk cId="3035780936" sldId="271"/>
            <ac:spMk id="7" creationId="{EE91777B-6D0B-EBC0-0E61-47C69AACDBDA}"/>
          </ac:spMkLst>
        </pc:spChg>
        <pc:spChg chg="mod">
          <ac:chgData name="Kristabela Garnace" userId="997c92d6-c8db-4a35-a0be-1d48cc4c28a8" providerId="ADAL" clId="{EDBA5B0F-2E58-4579-A05C-8F22D88411FD}" dt="2024-05-03T11:29:11.054" v="144"/>
          <ac:spMkLst>
            <pc:docMk/>
            <pc:sldMk cId="3035780936" sldId="271"/>
            <ac:spMk id="8" creationId="{8D5BB587-4218-6567-AA5E-120DDD0F77FB}"/>
          </ac:spMkLst>
        </pc:spChg>
        <pc:spChg chg="mod">
          <ac:chgData name="Kristabela Garnace" userId="997c92d6-c8db-4a35-a0be-1d48cc4c28a8" providerId="ADAL" clId="{EDBA5B0F-2E58-4579-A05C-8F22D88411FD}" dt="2024-05-03T11:32:41.384" v="162" actId="207"/>
          <ac:spMkLst>
            <pc:docMk/>
            <pc:sldMk cId="3035780936" sldId="271"/>
            <ac:spMk id="10" creationId="{B9258861-158E-8D2A-4B78-BA3D40E78F37}"/>
          </ac:spMkLst>
        </pc:spChg>
        <pc:spChg chg="mod">
          <ac:chgData name="Kristabela Garnace" userId="997c92d6-c8db-4a35-a0be-1d48cc4c28a8" providerId="ADAL" clId="{EDBA5B0F-2E58-4579-A05C-8F22D88411FD}" dt="2024-05-03T11:33:14.466" v="163" actId="207"/>
          <ac:spMkLst>
            <pc:docMk/>
            <pc:sldMk cId="3035780936" sldId="271"/>
            <ac:spMk id="11" creationId="{993731CD-1DE6-3499-BCCD-9CAAA5751DCD}"/>
          </ac:spMkLst>
        </pc:spChg>
        <pc:spChg chg="mod">
          <ac:chgData name="Kristabela Garnace" userId="997c92d6-c8db-4a35-a0be-1d48cc4c28a8" providerId="ADAL" clId="{EDBA5B0F-2E58-4579-A05C-8F22D88411FD}" dt="2024-05-03T11:30:11.476" v="149"/>
          <ac:spMkLst>
            <pc:docMk/>
            <pc:sldMk cId="3035780936" sldId="271"/>
            <ac:spMk id="12" creationId="{C0F12732-FA4C-2B64-1B92-8D871B6CEDC1}"/>
          </ac:spMkLst>
        </pc:spChg>
        <pc:grpChg chg="add del mod">
          <ac:chgData name="Kristabela Garnace" userId="997c92d6-c8db-4a35-a0be-1d48cc4c28a8" providerId="ADAL" clId="{EDBA5B0F-2E58-4579-A05C-8F22D88411FD}" dt="2024-05-03T11:30:13.483" v="150" actId="478"/>
          <ac:grpSpMkLst>
            <pc:docMk/>
            <pc:sldMk cId="3035780936" sldId="271"/>
            <ac:grpSpMk id="2" creationId="{0F9634E8-A16A-FB7A-0532-EA8364392E84}"/>
          </ac:grpSpMkLst>
        </pc:grpChg>
        <pc:grpChg chg="add mod">
          <ac:chgData name="Kristabela Garnace" userId="997c92d6-c8db-4a35-a0be-1d48cc4c28a8" providerId="ADAL" clId="{EDBA5B0F-2E58-4579-A05C-8F22D88411FD}" dt="2024-05-03T11:31:04.858" v="161" actId="14100"/>
          <ac:grpSpMkLst>
            <pc:docMk/>
            <pc:sldMk cId="3035780936" sldId="271"/>
            <ac:grpSpMk id="9" creationId="{58FBA586-AC7E-BE0A-D427-73F1C8746747}"/>
          </ac:grpSpMkLst>
        </pc:grpChg>
        <pc:picChg chg="mod">
          <ac:chgData name="Kristabela Garnace" userId="997c92d6-c8db-4a35-a0be-1d48cc4c28a8" providerId="ADAL" clId="{EDBA5B0F-2E58-4579-A05C-8F22D88411FD}" dt="2024-05-03T11:28:17.221" v="143" actId="34135"/>
          <ac:picMkLst>
            <pc:docMk/>
            <pc:sldMk cId="3035780936" sldId="271"/>
            <ac:picMk id="4" creationId="{B69E8A99-20F6-65C5-4810-51822F73699E}"/>
          </ac:picMkLst>
        </pc:picChg>
      </pc:sldChg>
      <pc:sldChg chg="modSp mod">
        <pc:chgData name="Kristabela Garnace" userId="997c92d6-c8db-4a35-a0be-1d48cc4c28a8" providerId="ADAL" clId="{EDBA5B0F-2E58-4579-A05C-8F22D88411FD}" dt="2024-05-03T11:35:14.923" v="199" actId="20577"/>
        <pc:sldMkLst>
          <pc:docMk/>
          <pc:sldMk cId="245014488" sldId="273"/>
        </pc:sldMkLst>
        <pc:spChg chg="mod">
          <ac:chgData name="Kristabela Garnace" userId="997c92d6-c8db-4a35-a0be-1d48cc4c28a8" providerId="ADAL" clId="{EDBA5B0F-2E58-4579-A05C-8F22D88411FD}" dt="2024-05-03T11:35:14.923" v="199" actId="20577"/>
          <ac:spMkLst>
            <pc:docMk/>
            <pc:sldMk cId="245014488" sldId="273"/>
            <ac:spMk id="17" creationId="{7E242B1F-447C-C2FD-5776-51AA6272A986}"/>
          </ac:spMkLst>
        </pc:spChg>
        <pc:picChg chg="mod">
          <ac:chgData name="Kristabela Garnace" userId="997c92d6-c8db-4a35-a0be-1d48cc4c28a8" providerId="ADAL" clId="{EDBA5B0F-2E58-4579-A05C-8F22D88411FD}" dt="2024-05-03T11:34:33.696" v="167" actId="14100"/>
          <ac:picMkLst>
            <pc:docMk/>
            <pc:sldMk cId="245014488" sldId="273"/>
            <ac:picMk id="4" creationId="{29FF22C3-D130-1F16-7394-0E2C24F599C8}"/>
          </ac:picMkLst>
        </pc:picChg>
      </pc:sldChg>
      <pc:sldChg chg="addSp delSp modSp mod">
        <pc:chgData name="Kristabela Garnace" userId="997c92d6-c8db-4a35-a0be-1d48cc4c28a8" providerId="ADAL" clId="{EDBA5B0F-2E58-4579-A05C-8F22D88411FD}" dt="2024-05-03T11:27:42.881" v="141" actId="20577"/>
        <pc:sldMkLst>
          <pc:docMk/>
          <pc:sldMk cId="789460267" sldId="274"/>
        </pc:sldMkLst>
        <pc:spChg chg="add del mod">
          <ac:chgData name="Kristabela Garnace" userId="997c92d6-c8db-4a35-a0be-1d48cc4c28a8" providerId="ADAL" clId="{EDBA5B0F-2E58-4579-A05C-8F22D88411FD}" dt="2024-05-03T11:10:00.028" v="83"/>
          <ac:spMkLst>
            <pc:docMk/>
            <pc:sldMk cId="789460267" sldId="274"/>
            <ac:spMk id="2" creationId="{10232BCC-1227-8868-CF3C-658CE956EFF4}"/>
          </ac:spMkLst>
        </pc:spChg>
        <pc:spChg chg="mod">
          <ac:chgData name="Kristabela Garnace" userId="997c92d6-c8db-4a35-a0be-1d48cc4c28a8" providerId="ADAL" clId="{EDBA5B0F-2E58-4579-A05C-8F22D88411FD}" dt="2024-05-03T11:27:42.881" v="141" actId="20577"/>
          <ac:spMkLst>
            <pc:docMk/>
            <pc:sldMk cId="789460267" sldId="274"/>
            <ac:spMk id="5" creationId="{3805FF7A-3484-1EDE-7EE4-BBE196BA4DB2}"/>
          </ac:spMkLst>
        </pc:spChg>
        <pc:spChg chg="mod">
          <ac:chgData name="Kristabela Garnace" userId="997c92d6-c8db-4a35-a0be-1d48cc4c28a8" providerId="ADAL" clId="{EDBA5B0F-2E58-4579-A05C-8F22D88411FD}" dt="2024-05-03T11:27:35.589" v="136" actId="34135"/>
          <ac:spMkLst>
            <pc:docMk/>
            <pc:sldMk cId="789460267" sldId="274"/>
            <ac:spMk id="7" creationId="{22BEFDDE-4F75-E4C1-D461-F2DC7262A728}"/>
          </ac:spMkLst>
        </pc:spChg>
        <pc:spChg chg="mod modVis">
          <ac:chgData name="Kristabela Garnace" userId="997c92d6-c8db-4a35-a0be-1d48cc4c28a8" providerId="ADAL" clId="{EDBA5B0F-2E58-4579-A05C-8F22D88411FD}" dt="2024-05-03T11:27:35.589" v="136" actId="34135"/>
          <ac:spMkLst>
            <pc:docMk/>
            <pc:sldMk cId="789460267" sldId="274"/>
            <ac:spMk id="11" creationId="{D7117594-489B-29F6-A61E-4717D1FEDA54}"/>
          </ac:spMkLst>
        </pc:spChg>
        <pc:picChg chg="mod ord modVis">
          <ac:chgData name="Kristabela Garnace" userId="997c92d6-c8db-4a35-a0be-1d48cc4c28a8" providerId="ADAL" clId="{EDBA5B0F-2E58-4579-A05C-8F22D88411FD}" dt="2024-05-03T11:27:35.589" v="136" actId="34135"/>
          <ac:picMkLst>
            <pc:docMk/>
            <pc:sldMk cId="789460267" sldId="274"/>
            <ac:picMk id="3" creationId="{517B06AD-F5BD-4BA8-22C8-3AE4D888444E}"/>
          </ac:picMkLst>
        </pc:picChg>
        <pc:picChg chg="add del mod">
          <ac:chgData name="Kristabela Garnace" userId="997c92d6-c8db-4a35-a0be-1d48cc4c28a8" providerId="ADAL" clId="{EDBA5B0F-2E58-4579-A05C-8F22D88411FD}" dt="2024-05-03T11:10:00.028" v="83"/>
          <ac:picMkLst>
            <pc:docMk/>
            <pc:sldMk cId="789460267" sldId="274"/>
            <ac:picMk id="4" creationId="{05F85BCB-0EC5-6553-428F-9A93EF8F8C4C}"/>
          </ac:picMkLst>
        </pc:picChg>
        <pc:picChg chg="add del mod">
          <ac:chgData name="Kristabela Garnace" userId="997c92d6-c8db-4a35-a0be-1d48cc4c28a8" providerId="ADAL" clId="{EDBA5B0F-2E58-4579-A05C-8F22D88411FD}" dt="2024-05-03T11:10:27.683" v="92" actId="478"/>
          <ac:picMkLst>
            <pc:docMk/>
            <pc:sldMk cId="789460267" sldId="274"/>
            <ac:picMk id="6" creationId="{FC4931E6-6F4D-D900-7D38-5307963E292C}"/>
          </ac:picMkLst>
        </pc:picChg>
      </pc:sldChg>
      <pc:sldChg chg="addSp modSp new del mod">
        <pc:chgData name="Kristabela Garnace" userId="997c92d6-c8db-4a35-a0be-1d48cc4c28a8" providerId="ADAL" clId="{EDBA5B0F-2E58-4579-A05C-8F22D88411FD}" dt="2024-05-03T11:26:27.062" v="131" actId="47"/>
        <pc:sldMkLst>
          <pc:docMk/>
          <pc:sldMk cId="2431472014" sldId="275"/>
        </pc:sldMkLst>
        <pc:picChg chg="add mod modCrop">
          <ac:chgData name="Kristabela Garnace" userId="997c92d6-c8db-4a35-a0be-1d48cc4c28a8" providerId="ADAL" clId="{EDBA5B0F-2E58-4579-A05C-8F22D88411FD}" dt="2024-05-03T11:26:20.886" v="130" actId="1076"/>
          <ac:picMkLst>
            <pc:docMk/>
            <pc:sldMk cId="2431472014" sldId="275"/>
            <ac:picMk id="3" creationId="{29A33E5B-99A4-9AC6-E08E-A6C113DEBB0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D7D9A-DBB2-5B09-3C4E-B34CD777E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6DFE0-73D0-6770-D3B7-250E231CF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CB565-2FDD-87AE-742B-4E5D5908F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69CDD-D321-07EB-6E78-B518ED0FE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0676D-739B-AFB4-B953-B25EA007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1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E977F-59B5-CA01-7821-EF3200AD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695CA-F150-5E0D-5472-1BD59C6DA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CE359-7D4A-E593-FA6D-736A526D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89093-E97A-70B1-9B1B-679F1737C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B97E4-93C6-8FD5-132F-96F6DBC8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2BE995-9202-043E-F214-6A571ABB1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2255B-3B7B-1A90-6D46-B48F93ECD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CB737-0C90-5400-BFCD-3BA72D4D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23B2E-AC4A-3B9C-3121-06AB5068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CA023-CFB6-F0E0-9F5B-7B061C29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39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nts A/V 'Logo'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39F4C-5E90-4313-90D0-D1522A010B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999896"/>
            <a:ext cx="5904000" cy="1753204"/>
          </a:xfrm>
        </p:spPr>
        <p:txBody>
          <a:bodyPr anchor="ctr" anchorCtr="0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141132"/>
            <a:ext cx="5904000" cy="850297"/>
          </a:xfrm>
        </p:spPr>
        <p:txBody>
          <a:bodyPr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410B460-2C02-4566-8E5A-96EDDC702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92267" y="5405588"/>
            <a:ext cx="1718058" cy="1075917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DE5E1F-9D28-455D-A549-FE42B4E653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87342" y="5595257"/>
            <a:ext cx="1996923" cy="886247"/>
          </a:xfrm>
        </p:spPr>
        <p:txBody>
          <a:bodyPr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Sponsor 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F2B61-F0E7-4176-ABA5-BC91B82132E0}"/>
              </a:ext>
            </a:extLst>
          </p:cNvPr>
          <p:cNvSpPr/>
          <p:nvPr userDrawn="1"/>
        </p:nvSpPr>
        <p:spPr>
          <a:xfrm>
            <a:off x="-326334" y="368300"/>
            <a:ext cx="222739" cy="234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      </a:t>
            </a:r>
            <a:r>
              <a:rPr lang="en-US" sz="1050" dirty="0">
                <a:solidFill>
                  <a:schemeClr val="tx1"/>
                </a:solidFill>
              </a:rPr>
              <a:t>HEIGHT OF EVENT LOCKUP    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591620A-F941-4CFD-BE01-09A2C7417A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7341" y="5366657"/>
            <a:ext cx="1996923" cy="22860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  <a:lvl2pPr marL="285750" indent="0">
              <a:buNone/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DA460-FF47-457C-9134-2EDD605C7D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Event #hashtag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9225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B6CA01-B15C-A00E-DDF7-28748174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7FA1-641F-4670-A8B8-B46D6A2EEDF1}" type="datetimeFigureOut">
              <a:rPr lang="fr-FR" smtClean="0"/>
              <a:t>03/05/2024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2E67A0-4B0F-47EF-4822-487F5E9E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B2FB5A-C3F8-D7F6-7350-3628C508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312-5968-4B70-97B2-9FC7D2025FE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907E4C6-175A-95AA-79BC-721DD81A3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8685" y="812800"/>
            <a:ext cx="4347143" cy="4352354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8388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BB958-C86E-0D12-24A6-3DB2F3696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BE1DE-2385-B4DD-03A8-9F1355AB9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619E9-7CD2-BE0A-17CB-B20E439C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3EDC6-1CDC-EF87-D256-C76F3851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A84BD-000A-718D-CEFE-B4979D88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6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7A89-8CFD-FEFA-380F-3CEA3AA5E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C6E0C-1F24-7162-7604-D8B44A089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2139C-DD1D-7B3E-82A5-72E92239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B9195-2BFF-D11C-6689-E35963CC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95230-3AA3-F1FE-DB4A-85FD1298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9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72DF-BC2B-3646-0F60-3E0EF832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63CA1-E02F-9978-D640-C0F97FDB8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2A09A-A073-322E-5479-E41B3C226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63B27-5F18-A293-72B6-02FCC1E5A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349C8-326A-77E1-6451-D6CC6F3B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4864E-A030-D3BE-2B62-4C52A2EF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C9A8-8020-0239-21A7-63B1ADF2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B7A9D-DD33-B757-18A1-10DAC3E40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A217E-3E99-4DAA-F62B-597F39662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55F044-17DF-5A8A-94F7-09E6ABF59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50FAE-0FC9-CCDD-BB39-A007ED4E3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96B45-676B-F283-053F-96D7C8339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D78474-B8F8-E77B-8F7E-FC2CA597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38ED5B-B1D9-96CA-251B-D0BC81C1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6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7AFC8-1A99-B581-D99E-EDE357A5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EF1DE-1632-0C0D-A650-DB8F4E95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A4ED17-C700-CFA5-90EF-0DE7C329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8A237-736A-664C-00EE-FD821F5B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3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0A09D-F316-EBD6-4222-93B4C4BAC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23D32-EAA7-8ABA-083C-A411DEF8C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637A5-4118-9AAF-109A-4966D005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7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27A30-BE8F-6B0D-F626-5E9FEAF4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6F20B-2823-23F2-995A-AAC3843A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22F08-88C6-5DDA-381E-4BB27FEDB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572C9-2340-33C9-3F30-20BF6325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7D679-E01E-7B78-0D29-26F110637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43BE8-5C4B-4826-D208-97BBC436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7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5EADC-1429-0ABD-E6D0-20D7A3A63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41EC36-BC23-634A-F7C9-DDBFD3E86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503F3-E814-7413-C2C9-535E6EBC9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F467E-B29B-55AB-6B88-CD4FC87B2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8AD53-941A-C8C2-3F24-98AAD04C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56B9A-E997-DC3C-6E49-9B2B8E27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4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C898DD-9F47-84A0-A8F8-E5502647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D2EEE-0DA1-09E9-8DFC-1739C2A04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00C6F-9F95-3747-E2BC-3B58CC904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86179-4A26-4B5B-8B27-9588173F2037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E7D2C-0901-B474-2F89-A2ABB8238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C2BA2-7132-350D-12C2-1269BDDD3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5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ta.org/en/events/all/legal-symposiu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9" hidden="1">
            <a:extLst>
              <a:ext uri="{FF2B5EF4-FFF2-40B4-BE49-F238E27FC236}">
                <a16:creationId xmlns:a16="http://schemas.microsoft.com/office/drawing/2014/main" id="{A8B114A4-2918-EB2B-8534-67CCE7C15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971" y="3999896"/>
            <a:ext cx="5904000" cy="1753204"/>
          </a:xfrm>
        </p:spPr>
        <p:txBody>
          <a:bodyPr/>
          <a:lstStyle/>
          <a:p>
            <a:r>
              <a:rPr lang="en-US" dirty="0"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rPr>
              <a:t>Promotional Kit</a:t>
            </a:r>
          </a:p>
        </p:txBody>
      </p:sp>
      <p:pic>
        <p:nvPicPr>
          <p:cNvPr id="9" name="Picture 8" descr="A city next to water&#10;&#10;Description automatically generated">
            <a:extLst>
              <a:ext uri="{FF2B5EF4-FFF2-40B4-BE49-F238E27FC236}">
                <a16:creationId xmlns:a16="http://schemas.microsoft.com/office/drawing/2014/main" id="{34F779DA-5C51-BF63-6650-FF9C5DDFF4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857672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9E8A99-20F6-65C5-4810-51822F7369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1196" y="3606312"/>
            <a:ext cx="4868930" cy="27432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C2F15C8-4893-5703-E7FC-E8C0F7FE8ED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1384145"/>
            <a:ext cx="11214678" cy="20448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Aktiv Grotesk XBold" panose="020B0804020202020204" pitchFamily="34" charset="-78"/>
              </a:rPr>
              <a:t>Customize your own banner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to promote your participation at the WLS!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 XBold" panose="020B0804020202020204" pitchFamily="34" charset="-7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1: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In the next slide click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in the circle to insert your profile picture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2: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Enter a message of your choice in the box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3: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Select all the items on the slide (CTRL+A), click right and hit “Save as picture”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Your banner is ready to use.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Make sure to include the link to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WLS website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!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ktiv Grotesk"/>
              <a:ea typeface="Aktiv Grotesk"/>
              <a:cs typeface="Aktiv Grotesk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AC7058-B3A9-4B5B-2A01-07F0A404A04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365125"/>
            <a:ext cx="11429324" cy="6093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j-ea"/>
                <a:cs typeface="+mj-cs"/>
              </a:rPr>
              <a:t>Event Promotion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FBA586-AC7E-BE0A-D427-73F1C8746747}"/>
              </a:ext>
            </a:extLst>
          </p:cNvPr>
          <p:cNvGrpSpPr>
            <a:grpSpLocks noChangeAspect="1"/>
          </p:cNvGrpSpPr>
          <p:nvPr/>
        </p:nvGrpSpPr>
        <p:grpSpPr>
          <a:xfrm>
            <a:off x="7060279" y="3962660"/>
            <a:ext cx="641288" cy="1280295"/>
            <a:chOff x="1306168" y="815353"/>
            <a:chExt cx="991737" cy="1979946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9258861-158E-8D2A-4B78-BA3D40E78F37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1307306" y="1808279"/>
              <a:ext cx="985838" cy="987020"/>
            </a:xfrm>
            <a:custGeom>
              <a:avLst/>
              <a:gdLst>
                <a:gd name="T0" fmla="*/ 0 w 3326"/>
                <a:gd name="T1" fmla="*/ 0 h 3330"/>
                <a:gd name="T2" fmla="*/ 0 w 3326"/>
                <a:gd name="T3" fmla="*/ 1665 h 3330"/>
                <a:gd name="T4" fmla="*/ 1109 w 3326"/>
                <a:gd name="T5" fmla="*/ 1665 h 3330"/>
                <a:gd name="T6" fmla="*/ 1109 w 3326"/>
                <a:gd name="T7" fmla="*/ 3330 h 3330"/>
                <a:gd name="T8" fmla="*/ 3326 w 3326"/>
                <a:gd name="T9" fmla="*/ 3330 h 3330"/>
                <a:gd name="T10" fmla="*/ 3326 w 3326"/>
                <a:gd name="T11" fmla="*/ 0 h 3330"/>
                <a:gd name="T12" fmla="*/ 0 w 3326"/>
                <a:gd name="T13" fmla="*/ 0 h 3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6" h="3330">
                  <a:moveTo>
                    <a:pt x="0" y="0"/>
                  </a:moveTo>
                  <a:lnTo>
                    <a:pt x="0" y="1665"/>
                  </a:lnTo>
                  <a:lnTo>
                    <a:pt x="1109" y="1665"/>
                  </a:lnTo>
                  <a:lnTo>
                    <a:pt x="1109" y="3330"/>
                  </a:lnTo>
                  <a:lnTo>
                    <a:pt x="3326" y="3330"/>
                  </a:lnTo>
                  <a:lnTo>
                    <a:pt x="33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32F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93731CD-1DE6-3499-BCCD-9CAAA5751DC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06168" y="815353"/>
              <a:ext cx="991737" cy="992926"/>
            </a:xfrm>
            <a:prstGeom prst="ellipse">
              <a:avLst/>
            </a:prstGeom>
            <a:solidFill>
              <a:srgbClr val="FAC8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F12732-FA4C-2B64-1B92-8D871B6CEDC1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1685021" y="1351310"/>
              <a:ext cx="230410" cy="460407"/>
            </a:xfrm>
            <a:custGeom>
              <a:avLst/>
              <a:gdLst>
                <a:gd name="connsiteX0" fmla="*/ 270676 w 270676"/>
                <a:gd name="connsiteY0" fmla="*/ 0 h 540866"/>
                <a:gd name="connsiteX1" fmla="*/ 270676 w 270676"/>
                <a:gd name="connsiteY1" fmla="*/ 270352 h 540866"/>
                <a:gd name="connsiteX2" fmla="*/ 270514 w 270676"/>
                <a:gd name="connsiteY2" fmla="*/ 270352 h 540866"/>
                <a:gd name="connsiteX3" fmla="*/ 270514 w 270676"/>
                <a:gd name="connsiteY3" fmla="*/ 274419 h 540866"/>
                <a:gd name="connsiteX4" fmla="*/ 270514 w 270676"/>
                <a:gd name="connsiteY4" fmla="*/ 540866 h 540866"/>
                <a:gd name="connsiteX5" fmla="*/ 5653 w 270676"/>
                <a:gd name="connsiteY5" fmla="*/ 324752 h 540866"/>
                <a:gd name="connsiteX6" fmla="*/ 178 w 270676"/>
                <a:gd name="connsiteY6" fmla="*/ 270352 h 540866"/>
                <a:gd name="connsiteX7" fmla="*/ 0 w 270676"/>
                <a:gd name="connsiteY7" fmla="*/ 270352 h 540866"/>
                <a:gd name="connsiteX8" fmla="*/ 270676 w 270676"/>
                <a:gd name="connsiteY8" fmla="*/ 0 h 54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676" h="540866">
                  <a:moveTo>
                    <a:pt x="270676" y="0"/>
                  </a:moveTo>
                  <a:lnTo>
                    <a:pt x="270676" y="270352"/>
                  </a:lnTo>
                  <a:lnTo>
                    <a:pt x="270514" y="270352"/>
                  </a:lnTo>
                  <a:lnTo>
                    <a:pt x="270514" y="274419"/>
                  </a:lnTo>
                  <a:cubicBezTo>
                    <a:pt x="270514" y="287107"/>
                    <a:pt x="270514" y="337859"/>
                    <a:pt x="270514" y="540866"/>
                  </a:cubicBezTo>
                  <a:cubicBezTo>
                    <a:pt x="139832" y="540866"/>
                    <a:pt x="30855" y="448114"/>
                    <a:pt x="5653" y="324752"/>
                  </a:cubicBezTo>
                  <a:lnTo>
                    <a:pt x="178" y="270352"/>
                  </a:lnTo>
                  <a:lnTo>
                    <a:pt x="0" y="270352"/>
                  </a:lnTo>
                  <a:cubicBezTo>
                    <a:pt x="0" y="121001"/>
                    <a:pt x="121146" y="0"/>
                    <a:pt x="2706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3578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7B06AD-F5BD-4BA8-22C8-3AE4D88844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"/>
            <a:ext cx="12190591" cy="6868291"/>
          </a:xfrm>
          <a:prstGeom prst="rect">
            <a:avLst/>
          </a:prstGeom>
        </p:spPr>
      </p:pic>
      <p:sp>
        <p:nvSpPr>
          <p:cNvPr id="7" name="Rectangle">
            <a:extLst>
              <a:ext uri="{FF2B5EF4-FFF2-40B4-BE49-F238E27FC236}">
                <a16:creationId xmlns:a16="http://schemas.microsoft.com/office/drawing/2014/main" id="{22BEFDDE-4F75-E4C1-D461-F2DC7262A7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09" y="4130301"/>
            <a:ext cx="5107620" cy="1638300"/>
          </a:xfrm>
          <a:custGeom>
            <a:avLst/>
            <a:gdLst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136524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0" fmla="*/ 684211 w 6430956"/>
              <a:gd name="connsiteY0" fmla="*/ 1638300 h 1638300"/>
              <a:gd name="connsiteX1" fmla="*/ 684211 w 6430956"/>
              <a:gd name="connsiteY1" fmla="*/ 0 h 1638300"/>
              <a:gd name="connsiteX2" fmla="*/ 6157901 w 6430956"/>
              <a:gd name="connsiteY2" fmla="*/ 0 h 1638300"/>
              <a:gd name="connsiteX3" fmla="*/ 6430956 w 6430956"/>
              <a:gd name="connsiteY3" fmla="*/ 273055 h 1638300"/>
              <a:gd name="connsiteX4" fmla="*/ 6430956 w 6430956"/>
              <a:gd name="connsiteY4" fmla="*/ 1365245 h 1638300"/>
              <a:gd name="connsiteX5" fmla="*/ 6157901 w 6430956"/>
              <a:gd name="connsiteY5" fmla="*/ 1638300 h 1638300"/>
              <a:gd name="connsiteX6" fmla="*/ 684211 w 6430956"/>
              <a:gd name="connsiteY6" fmla="*/ 1638300 h 1638300"/>
              <a:gd name="connsiteX0" fmla="*/ 405694 w 6152439"/>
              <a:gd name="connsiteY0" fmla="*/ 1638300 h 1638300"/>
              <a:gd name="connsiteX1" fmla="*/ 405694 w 6152439"/>
              <a:gd name="connsiteY1" fmla="*/ 0 h 1638300"/>
              <a:gd name="connsiteX2" fmla="*/ 5879384 w 6152439"/>
              <a:gd name="connsiteY2" fmla="*/ 0 h 1638300"/>
              <a:gd name="connsiteX3" fmla="*/ 6152439 w 6152439"/>
              <a:gd name="connsiteY3" fmla="*/ 273055 h 1638300"/>
              <a:gd name="connsiteX4" fmla="*/ 6152439 w 6152439"/>
              <a:gd name="connsiteY4" fmla="*/ 1365245 h 1638300"/>
              <a:gd name="connsiteX5" fmla="*/ 5879384 w 6152439"/>
              <a:gd name="connsiteY5" fmla="*/ 1638300 h 1638300"/>
              <a:gd name="connsiteX6" fmla="*/ 405694 w 6152439"/>
              <a:gd name="connsiteY6" fmla="*/ 1638300 h 1638300"/>
              <a:gd name="connsiteX0" fmla="*/ 4947 w 5751692"/>
              <a:gd name="connsiteY0" fmla="*/ 1638300 h 1638300"/>
              <a:gd name="connsiteX1" fmla="*/ 4947 w 5751692"/>
              <a:gd name="connsiteY1" fmla="*/ 0 h 1638300"/>
              <a:gd name="connsiteX2" fmla="*/ 5478637 w 5751692"/>
              <a:gd name="connsiteY2" fmla="*/ 0 h 1638300"/>
              <a:gd name="connsiteX3" fmla="*/ 5751692 w 5751692"/>
              <a:gd name="connsiteY3" fmla="*/ 273055 h 1638300"/>
              <a:gd name="connsiteX4" fmla="*/ 5751692 w 5751692"/>
              <a:gd name="connsiteY4" fmla="*/ 1365245 h 1638300"/>
              <a:gd name="connsiteX5" fmla="*/ 5478637 w 5751692"/>
              <a:gd name="connsiteY5" fmla="*/ 1638300 h 1638300"/>
              <a:gd name="connsiteX6" fmla="*/ 4947 w 5751692"/>
              <a:gd name="connsiteY6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1692" h="1638300">
                <a:moveTo>
                  <a:pt x="4947" y="1638300"/>
                </a:moveTo>
                <a:cubicBezTo>
                  <a:pt x="3890" y="800100"/>
                  <a:pt x="-5635" y="1181100"/>
                  <a:pt x="4947" y="0"/>
                </a:cubicBezTo>
                <a:lnTo>
                  <a:pt x="5478637" y="0"/>
                </a:lnTo>
                <a:cubicBezTo>
                  <a:pt x="5629441" y="0"/>
                  <a:pt x="5751692" y="122251"/>
                  <a:pt x="5751692" y="273055"/>
                </a:cubicBezTo>
                <a:lnTo>
                  <a:pt x="5751692" y="1365245"/>
                </a:lnTo>
                <a:cubicBezTo>
                  <a:pt x="5751692" y="1516049"/>
                  <a:pt x="5629441" y="1638300"/>
                  <a:pt x="5478637" y="1638300"/>
                </a:cubicBezTo>
                <a:lnTo>
                  <a:pt x="4947" y="1638300"/>
                </a:lnTo>
                <a:close/>
              </a:path>
            </a:pathLst>
          </a:custGeom>
          <a:solidFill>
            <a:srgbClr val="FAC833"/>
          </a:solidFill>
          <a:ln>
            <a:solidFill>
              <a:srgbClr val="FAC8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3805FF7A-3484-1EDE-7EE4-BBE196BA4DB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8757" y="4349286"/>
            <a:ext cx="46023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latin typeface="Aktiv Grotesk" panose="020B0504020202020204"/>
              </a:rPr>
              <a:t>Type your message </a:t>
            </a:r>
            <a:r>
              <a:rPr lang="fr-FR" sz="1800" b="1" dirty="0" err="1">
                <a:latin typeface="Aktiv Grotesk" panose="020B0504020202020204"/>
              </a:rPr>
              <a:t>here</a:t>
            </a:r>
            <a:r>
              <a:rPr lang="fr-FR" sz="1800" b="1" dirty="0">
                <a:latin typeface="Aktiv Grotesk" panose="020B0504020202020204"/>
              </a:rPr>
              <a:t> </a:t>
            </a:r>
            <a:r>
              <a:rPr lang="fr-FR" sz="1800" dirty="0">
                <a:latin typeface="Aktiv Grotesk" panose="020B0504020202020204"/>
              </a:rPr>
              <a:t>…</a:t>
            </a:r>
            <a:br>
              <a:rPr lang="fr-FR" sz="1800" dirty="0">
                <a:latin typeface="Aktiv Grotesk" panose="020B0504020202020204"/>
              </a:rPr>
            </a:br>
            <a:r>
              <a:rPr lang="fr-FR" sz="1800" dirty="0">
                <a:latin typeface="Aktiv Grotesk" panose="020B0504020202020204"/>
              </a:rPr>
              <a:t>You can add your name, your session or any other wording you wish. Reduce font size as needed.</a:t>
            </a:r>
          </a:p>
        </p:txBody>
      </p:sp>
      <p:sp>
        <p:nvSpPr>
          <p:cNvPr id="11" name="Picture Placeholder">
            <a:extLst>
              <a:ext uri="{FF2B5EF4-FFF2-40B4-BE49-F238E27FC236}">
                <a16:creationId xmlns:a16="http://schemas.microsoft.com/office/drawing/2014/main" id="{D7117594-489B-29F6-A61E-4717D1FEDA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7082973" y="495652"/>
            <a:ext cx="4220390" cy="4225450"/>
          </a:xfrm>
        </p:spPr>
      </p:sp>
    </p:spTree>
    <p:extLst>
      <p:ext uri="{BB962C8B-B14F-4D97-AF65-F5344CB8AC3E}">
        <p14:creationId xmlns:p14="http://schemas.microsoft.com/office/powerpoint/2010/main" val="78946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next to water&#10;&#10;Description automatically generated">
            <a:extLst>
              <a:ext uri="{FF2B5EF4-FFF2-40B4-BE49-F238E27FC236}">
                <a16:creationId xmlns:a16="http://schemas.microsoft.com/office/drawing/2014/main" id="{FCF3915B-77E5-97B6-FB76-4E4006E3E4C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7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01448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35BE1AB82ED949983D4C3BEFB295AA" ma:contentTypeVersion="18" ma:contentTypeDescription="Create a new document." ma:contentTypeScope="" ma:versionID="8f7f5775543f79acbde25c913a609869">
  <xsd:schema xmlns:xsd="http://www.w3.org/2001/XMLSchema" xmlns:xs="http://www.w3.org/2001/XMLSchema" xmlns:p="http://schemas.microsoft.com/office/2006/metadata/properties" xmlns:ns2="4ffaaae9-dc8c-459f-a92e-1529c78bcbdb" xmlns:ns3="86e16ca4-215f-4354-b2b5-4fac53992da1" xmlns:ns4="da655568-1247-43c7-b5ce-0d71de2fb494" targetNamespace="http://schemas.microsoft.com/office/2006/metadata/properties" ma:root="true" ma:fieldsID="3c7a8ead1715696ef4fb2f1cf37e2cf7" ns2:_="" ns3:_="" ns4:_="">
    <xsd:import namespace="4ffaaae9-dc8c-459f-a92e-1529c78bcbdb"/>
    <xsd:import namespace="86e16ca4-215f-4354-b2b5-4fac53992da1"/>
    <xsd:import namespace="da655568-1247-43c7-b5ce-0d71de2fb4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Location" minOccurs="0"/>
                <xsd:element ref="ns2:Teammemberincharg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aae9-dc8c-459f-a92e-1529c78bcb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72a7312-740c-42ad-98bd-109d27701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Teammemberincharge" ma:index="24" nillable="true" ma:displayName="Team member in charge" ma:format="Dropdown" ma:internalName="Teammemberincharge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16ca4-215f-4354-b2b5-4fac53992da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55568-1247-43c7-b5ce-0d71de2fb49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7047f723-34d2-452b-a2e8-72a6afe5340e}" ma:internalName="TaxCatchAll" ma:showField="CatchAllData" ma:web="86e16ca4-215f-4354-b2b5-4fac53992d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faaae9-dc8c-459f-a92e-1529c78bcbdb">
      <Terms xmlns="http://schemas.microsoft.com/office/infopath/2007/PartnerControls"/>
    </lcf76f155ced4ddcb4097134ff3c332f>
    <TaxCatchAll xmlns="da655568-1247-43c7-b5ce-0d71de2fb494" xsi:nil="true"/>
    <Teammemberincharge xmlns="4ffaaae9-dc8c-459f-a92e-1529c78bcbdb" xsi:nil="true"/>
    <SharedWithUsers xmlns="86e16ca4-215f-4354-b2b5-4fac53992da1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85CA80-EF52-427F-8104-EAEEED7FCB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faaae9-dc8c-459f-a92e-1529c78bcbdb"/>
    <ds:schemaRef ds:uri="86e16ca4-215f-4354-b2b5-4fac53992da1"/>
    <ds:schemaRef ds:uri="da655568-1247-43c7-b5ce-0d71de2fb4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4183C6-7270-4AC2-9CD2-45B68A49FD3D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86e16ca4-215f-4354-b2b5-4fac53992da1"/>
    <ds:schemaRef ds:uri="http://purl.org/dc/elements/1.1/"/>
    <ds:schemaRef ds:uri="http://schemas.microsoft.com/office/2006/metadata/properties"/>
    <ds:schemaRef ds:uri="da655568-1247-43c7-b5ce-0d71de2fb494"/>
    <ds:schemaRef ds:uri="http://schemas.openxmlformats.org/package/2006/metadata/core-properties"/>
    <ds:schemaRef ds:uri="4ffaaae9-dc8c-459f-a92e-1529c78bcbd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30F9CF5-8B2D-4C74-AACE-FD6C55EF75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113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Aktiv Grotesk</vt:lpstr>
      <vt:lpstr>Aktiv Grotesk Medium</vt:lpstr>
      <vt:lpstr>Arial</vt:lpstr>
      <vt:lpstr>Calibri</vt:lpstr>
      <vt:lpstr>Calibri Light</vt:lpstr>
      <vt:lpstr>Office Theme</vt:lpstr>
      <vt:lpstr>Promotional Kit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WLS 2025 - Promotional Kit</dc:title>
  <dc:creator>Christine Murphy</dc:creator>
  <cp:lastModifiedBy>Kristabela Garnace</cp:lastModifiedBy>
  <cp:revision>3</cp:revision>
  <dcterms:created xsi:type="dcterms:W3CDTF">2023-06-13T12:34:15Z</dcterms:created>
  <dcterms:modified xsi:type="dcterms:W3CDTF">2024-05-03T11:41:16Z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0x0101002D35BE1AB82ED949983D4C3BEFB295AA</vt:lpwstr>
  </property>
  <property fmtid="{D5CDD505-2E9C-101B-9397-08002B2CF9AE}" pid="3" name="MediaServiceImageTags">
    <vt:lpwstr/>
  </property>
  <property fmtid="{D5CDD505-2E9C-101B-9397-08002B2CF9AE}" pid="4" name="Order">
    <vt:r8>515100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