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1" r:id="rId6"/>
    <p:sldId id="274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F4DDA-6B1C-4B4D-A575-76DBE9B0AFFD}" v="12" dt="2023-12-01T12:56:18.982"/>
    <p1510:client id="{CD3F13ED-CC92-43E4-B154-16080E11EF43}" v="87" dt="2023-12-01T09:46:40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45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y Echezuria" userId="016cf74e-e64d-40ef-b55b-1485ed1ed370" providerId="ADAL" clId="{AAAF4DDA-6B1C-4B4D-A575-76DBE9B0AFFD}"/>
    <pc:docChg chg="undo custSel modSld">
      <pc:chgData name="Nataly Echezuria" userId="016cf74e-e64d-40ef-b55b-1485ed1ed370" providerId="ADAL" clId="{AAAF4DDA-6B1C-4B4D-A575-76DBE9B0AFFD}" dt="2023-12-01T12:58:46.071" v="61" actId="478"/>
      <pc:docMkLst>
        <pc:docMk/>
      </pc:docMkLst>
      <pc:sldChg chg="addSp delSp modSp mod">
        <pc:chgData name="Nataly Echezuria" userId="016cf74e-e64d-40ef-b55b-1485ed1ed370" providerId="ADAL" clId="{AAAF4DDA-6B1C-4B4D-A575-76DBE9B0AFFD}" dt="2023-12-01T12:53:33.757" v="11" actId="13244"/>
        <pc:sldMkLst>
          <pc:docMk/>
          <pc:sldMk cId="2748576720" sldId="257"/>
        </pc:sldMkLst>
        <pc:spChg chg="mod">
          <ac:chgData name="Nataly Echezuria" userId="016cf74e-e64d-40ef-b55b-1485ed1ed370" providerId="ADAL" clId="{AAAF4DDA-6B1C-4B4D-A575-76DBE9B0AFFD}" dt="2023-12-01T12:53:13.116" v="4"/>
          <ac:spMkLst>
            <pc:docMk/>
            <pc:sldMk cId="2748576720" sldId="257"/>
            <ac:spMk id="18" creationId="{3303AB1C-A1C6-67B3-6D5F-F41ABB624B23}"/>
          </ac:spMkLst>
        </pc:spChg>
        <pc:spChg chg="mod">
          <ac:chgData name="Nataly Echezuria" userId="016cf74e-e64d-40ef-b55b-1485ed1ed370" providerId="ADAL" clId="{AAAF4DDA-6B1C-4B4D-A575-76DBE9B0AFFD}" dt="2023-12-01T12:53:17.503" v="6" actId="20577"/>
          <ac:spMkLst>
            <pc:docMk/>
            <pc:sldMk cId="2748576720" sldId="257"/>
            <ac:spMk id="20" creationId="{8D96D94B-D357-E9CA-7764-2CC38A083F16}"/>
          </ac:spMkLst>
        </pc:spChg>
        <pc:picChg chg="add mod">
          <ac:chgData name="Nataly Echezuria" userId="016cf74e-e64d-40ef-b55b-1485ed1ed370" providerId="ADAL" clId="{AAAF4DDA-6B1C-4B4D-A575-76DBE9B0AFFD}" dt="2023-12-01T12:52:47.949" v="2" actId="1076"/>
          <ac:picMkLst>
            <pc:docMk/>
            <pc:sldMk cId="2748576720" sldId="257"/>
            <ac:picMk id="2" creationId="{A8A200AF-212E-0421-1C0D-F76A0109150E}"/>
          </ac:picMkLst>
        </pc:picChg>
        <pc:picChg chg="add del mod ord">
          <ac:chgData name="Nataly Echezuria" userId="016cf74e-e64d-40ef-b55b-1485ed1ed370" providerId="ADAL" clId="{AAAF4DDA-6B1C-4B4D-A575-76DBE9B0AFFD}" dt="2023-12-01T12:53:33.757" v="11" actId="13244"/>
          <ac:picMkLst>
            <pc:docMk/>
            <pc:sldMk cId="2748576720" sldId="257"/>
            <ac:picMk id="3" creationId="{4C8D5E7D-B7D0-956A-CC67-9F47B016CA29}"/>
          </ac:picMkLst>
        </pc:picChg>
        <pc:picChg chg="del">
          <ac:chgData name="Nataly Echezuria" userId="016cf74e-e64d-40ef-b55b-1485ed1ed370" providerId="ADAL" clId="{AAAF4DDA-6B1C-4B4D-A575-76DBE9B0AFFD}" dt="2023-12-01T12:52:40.568" v="0" actId="478"/>
          <ac:picMkLst>
            <pc:docMk/>
            <pc:sldMk cId="2748576720" sldId="257"/>
            <ac:picMk id="19" creationId="{EC45A9B1-B59E-5568-5FB6-156903F3F93F}"/>
          </ac:picMkLst>
        </pc:picChg>
        <pc:picChg chg="del">
          <ac:chgData name="Nataly Echezuria" userId="016cf74e-e64d-40ef-b55b-1485ed1ed370" providerId="ADAL" clId="{AAAF4DDA-6B1C-4B4D-A575-76DBE9B0AFFD}" dt="2023-12-01T12:52:49.252" v="3" actId="478"/>
          <ac:picMkLst>
            <pc:docMk/>
            <pc:sldMk cId="2748576720" sldId="257"/>
            <ac:picMk id="30" creationId="{FF50057A-6ACE-E71A-9819-5B9B261244E0}"/>
          </ac:picMkLst>
        </pc:picChg>
      </pc:sldChg>
      <pc:sldChg chg="addSp delSp modSp mod">
        <pc:chgData name="Nataly Echezuria" userId="016cf74e-e64d-40ef-b55b-1485ed1ed370" providerId="ADAL" clId="{AAAF4DDA-6B1C-4B4D-A575-76DBE9B0AFFD}" dt="2023-12-01T12:58:39.469" v="59" actId="12788"/>
        <pc:sldMkLst>
          <pc:docMk/>
          <pc:sldMk cId="3035780936" sldId="271"/>
        </pc:sldMkLst>
        <pc:spChg chg="mod">
          <ac:chgData name="Nataly Echezuria" userId="016cf74e-e64d-40ef-b55b-1485ed1ed370" providerId="ADAL" clId="{AAAF4DDA-6B1C-4B4D-A575-76DBE9B0AFFD}" dt="2023-12-01T12:53:42.390" v="15" actId="20577"/>
          <ac:spMkLst>
            <pc:docMk/>
            <pc:sldMk cId="3035780936" sldId="271"/>
            <ac:spMk id="5" creationId="{8C2F15C8-4893-5703-E7FC-E8C0F7FE8EDB}"/>
          </ac:spMkLst>
        </pc:spChg>
        <pc:picChg chg="del">
          <ac:chgData name="Nataly Echezuria" userId="016cf74e-e64d-40ef-b55b-1485ed1ed370" providerId="ADAL" clId="{AAAF4DDA-6B1C-4B4D-A575-76DBE9B0AFFD}" dt="2023-12-01T12:58:35.762" v="58" actId="478"/>
          <ac:picMkLst>
            <pc:docMk/>
            <pc:sldMk cId="3035780936" sldId="271"/>
            <ac:picMk id="4" creationId="{B69E8A99-20F6-65C5-4810-51822F73699E}"/>
          </ac:picMkLst>
        </pc:picChg>
        <pc:picChg chg="add mod">
          <ac:chgData name="Nataly Echezuria" userId="016cf74e-e64d-40ef-b55b-1485ed1ed370" providerId="ADAL" clId="{AAAF4DDA-6B1C-4B4D-A575-76DBE9B0AFFD}" dt="2023-12-01T12:58:39.469" v="59" actId="12788"/>
          <ac:picMkLst>
            <pc:docMk/>
            <pc:sldMk cId="3035780936" sldId="271"/>
            <ac:picMk id="6" creationId="{1969AAB8-B399-CF25-2CCE-47823C59AFE2}"/>
          </ac:picMkLst>
        </pc:picChg>
      </pc:sldChg>
      <pc:sldChg chg="addSp delSp modSp mod">
        <pc:chgData name="Nataly Echezuria" userId="016cf74e-e64d-40ef-b55b-1485ed1ed370" providerId="ADAL" clId="{AAAF4DDA-6B1C-4B4D-A575-76DBE9B0AFFD}" dt="2023-12-01T12:55:38" v="37"/>
        <pc:sldMkLst>
          <pc:docMk/>
          <pc:sldMk cId="245014488" sldId="273"/>
        </pc:sldMkLst>
        <pc:spChg chg="add mod">
          <ac:chgData name="Nataly Echezuria" userId="016cf74e-e64d-40ef-b55b-1485ed1ed370" providerId="ADAL" clId="{AAAF4DDA-6B1C-4B4D-A575-76DBE9B0AFFD}" dt="2023-12-01T12:55:38" v="37"/>
          <ac:spMkLst>
            <pc:docMk/>
            <pc:sldMk cId="245014488" sldId="273"/>
            <ac:spMk id="4" creationId="{41B92107-BB7E-843E-3003-56F6CD1DDC03}"/>
          </ac:spMkLst>
        </pc:spChg>
        <pc:spChg chg="mod">
          <ac:chgData name="Nataly Echezuria" userId="016cf74e-e64d-40ef-b55b-1485ed1ed370" providerId="ADAL" clId="{AAAF4DDA-6B1C-4B4D-A575-76DBE9B0AFFD}" dt="2023-12-01T12:54:58.301" v="25"/>
          <ac:spMkLst>
            <pc:docMk/>
            <pc:sldMk cId="245014488" sldId="273"/>
            <ac:spMk id="13" creationId="{80DD1537-C023-F9B5-D2DB-4018078B50A5}"/>
          </ac:spMkLst>
        </pc:spChg>
        <pc:spChg chg="mod">
          <ac:chgData name="Nataly Echezuria" userId="016cf74e-e64d-40ef-b55b-1485ed1ed370" providerId="ADAL" clId="{AAAF4DDA-6B1C-4B4D-A575-76DBE9B0AFFD}" dt="2023-12-01T12:55:03.144" v="29" actId="20577"/>
          <ac:spMkLst>
            <pc:docMk/>
            <pc:sldMk cId="245014488" sldId="273"/>
            <ac:spMk id="16" creationId="{07C902A9-9103-7969-CCAD-88221A12D727}"/>
          </ac:spMkLst>
        </pc:spChg>
        <pc:spChg chg="mod">
          <ac:chgData name="Nataly Echezuria" userId="016cf74e-e64d-40ef-b55b-1485ed1ed370" providerId="ADAL" clId="{AAAF4DDA-6B1C-4B4D-A575-76DBE9B0AFFD}" dt="2023-12-01T12:55:00.789" v="27" actId="20577"/>
          <ac:spMkLst>
            <pc:docMk/>
            <pc:sldMk cId="245014488" sldId="273"/>
            <ac:spMk id="17" creationId="{7E242B1F-447C-C2FD-5776-51AA6272A986}"/>
          </ac:spMkLst>
        </pc:spChg>
        <pc:spChg chg="del">
          <ac:chgData name="Nataly Echezuria" userId="016cf74e-e64d-40ef-b55b-1485ed1ed370" providerId="ADAL" clId="{AAAF4DDA-6B1C-4B4D-A575-76DBE9B0AFFD}" dt="2023-12-01T12:55:37.684" v="36" actId="478"/>
          <ac:spMkLst>
            <pc:docMk/>
            <pc:sldMk cId="245014488" sldId="273"/>
            <ac:spMk id="35" creationId="{32CEF7D5-037E-404D-B964-AAAAD721CD04}"/>
          </ac:spMkLst>
        </pc:spChg>
        <pc:picChg chg="mod ord">
          <ac:chgData name="Nataly Echezuria" userId="016cf74e-e64d-40ef-b55b-1485ed1ed370" providerId="ADAL" clId="{AAAF4DDA-6B1C-4B4D-A575-76DBE9B0AFFD}" dt="2023-12-01T12:55:20.039" v="33" actId="13244"/>
          <ac:picMkLst>
            <pc:docMk/>
            <pc:sldMk cId="245014488" sldId="273"/>
            <ac:picMk id="2" creationId="{52E54D61-6F3F-E6B7-5F6F-590439554BC3}"/>
          </ac:picMkLst>
        </pc:picChg>
        <pc:picChg chg="add mod">
          <ac:chgData name="Nataly Echezuria" userId="016cf74e-e64d-40ef-b55b-1485ed1ed370" providerId="ADAL" clId="{AAAF4DDA-6B1C-4B4D-A575-76DBE9B0AFFD}" dt="2023-12-01T12:54:51.033" v="24"/>
          <ac:picMkLst>
            <pc:docMk/>
            <pc:sldMk cId="245014488" sldId="273"/>
            <ac:picMk id="3" creationId="{352B3C0C-FB9C-F020-6EA6-B2398A14740E}"/>
          </ac:picMkLst>
        </pc:picChg>
        <pc:picChg chg="del">
          <ac:chgData name="Nataly Echezuria" userId="016cf74e-e64d-40ef-b55b-1485ed1ed370" providerId="ADAL" clId="{AAAF4DDA-6B1C-4B4D-A575-76DBE9B0AFFD}" dt="2023-12-01T12:54:44.346" v="23" actId="478"/>
          <ac:picMkLst>
            <pc:docMk/>
            <pc:sldMk cId="245014488" sldId="273"/>
            <ac:picMk id="22" creationId="{668E1159-A479-F3ED-1E3F-029FC79C3102}"/>
          </ac:picMkLst>
        </pc:picChg>
        <pc:picChg chg="del">
          <ac:chgData name="Nataly Echezuria" userId="016cf74e-e64d-40ef-b55b-1485ed1ed370" providerId="ADAL" clId="{AAAF4DDA-6B1C-4B4D-A575-76DBE9B0AFFD}" dt="2023-12-01T12:54:42.227" v="22" actId="478"/>
          <ac:picMkLst>
            <pc:docMk/>
            <pc:sldMk cId="245014488" sldId="273"/>
            <ac:picMk id="23" creationId="{59BEF4E6-ADBE-0380-035C-60B0498BB383}"/>
          </ac:picMkLst>
        </pc:picChg>
      </pc:sldChg>
      <pc:sldChg chg="addSp delSp modSp mod">
        <pc:chgData name="Nataly Echezuria" userId="016cf74e-e64d-40ef-b55b-1485ed1ed370" providerId="ADAL" clId="{AAAF4DDA-6B1C-4B4D-A575-76DBE9B0AFFD}" dt="2023-12-01T12:58:46.071" v="61" actId="478"/>
        <pc:sldMkLst>
          <pc:docMk/>
          <pc:sldMk cId="789460267" sldId="274"/>
        </pc:sldMkLst>
        <pc:spChg chg="add mod">
          <ac:chgData name="Nataly Echezuria" userId="016cf74e-e64d-40ef-b55b-1485ed1ed370" providerId="ADAL" clId="{AAAF4DDA-6B1C-4B4D-A575-76DBE9B0AFFD}" dt="2023-12-01T12:55:09.251" v="30"/>
          <ac:spMkLst>
            <pc:docMk/>
            <pc:sldMk cId="789460267" sldId="274"/>
            <ac:spMk id="4" creationId="{E15822AD-1453-646C-B327-D5935D7BDD29}"/>
          </ac:spMkLst>
        </pc:spChg>
        <pc:spChg chg="add mod">
          <ac:chgData name="Nataly Echezuria" userId="016cf74e-e64d-40ef-b55b-1485ed1ed370" providerId="ADAL" clId="{AAAF4DDA-6B1C-4B4D-A575-76DBE9B0AFFD}" dt="2023-12-01T12:55:34.276" v="35"/>
          <ac:spMkLst>
            <pc:docMk/>
            <pc:sldMk cId="789460267" sldId="274"/>
            <ac:spMk id="6" creationId="{53C0B216-2CB2-2372-3D9D-122B17AFEDCA}"/>
          </ac:spMkLst>
        </pc:spChg>
        <pc:spChg chg="mod">
          <ac:chgData name="Nataly Echezuria" userId="016cf74e-e64d-40ef-b55b-1485ed1ed370" providerId="ADAL" clId="{AAAF4DDA-6B1C-4B4D-A575-76DBE9B0AFFD}" dt="2023-12-01T12:56:18.982" v="38"/>
          <ac:spMkLst>
            <pc:docMk/>
            <pc:sldMk cId="789460267" sldId="274"/>
            <ac:spMk id="10" creationId="{5F3C7985-61A4-EDE3-7EB2-E93A31F920B6}"/>
          </ac:spMkLst>
        </pc:spChg>
        <pc:spChg chg="mod">
          <ac:chgData name="Nataly Echezuria" userId="016cf74e-e64d-40ef-b55b-1485ed1ed370" providerId="ADAL" clId="{AAAF4DDA-6B1C-4B4D-A575-76DBE9B0AFFD}" dt="2023-12-01T12:56:18.982" v="38"/>
          <ac:spMkLst>
            <pc:docMk/>
            <pc:sldMk cId="789460267" sldId="274"/>
            <ac:spMk id="12" creationId="{75091F2A-5933-E849-907F-0FCA1B2C729F}"/>
          </ac:spMkLst>
        </pc:spChg>
        <pc:spChg chg="mod">
          <ac:chgData name="Nataly Echezuria" userId="016cf74e-e64d-40ef-b55b-1485ed1ed370" providerId="ADAL" clId="{AAAF4DDA-6B1C-4B4D-A575-76DBE9B0AFFD}" dt="2023-12-01T12:56:18.982" v="38"/>
          <ac:spMkLst>
            <pc:docMk/>
            <pc:sldMk cId="789460267" sldId="274"/>
            <ac:spMk id="13" creationId="{DD5550CD-4D40-51A8-5AD6-64EBF3B575F5}"/>
          </ac:spMkLst>
        </pc:spChg>
        <pc:spChg chg="add del mod">
          <ac:chgData name="Nataly Echezuria" userId="016cf74e-e64d-40ef-b55b-1485ed1ed370" providerId="ADAL" clId="{AAAF4DDA-6B1C-4B4D-A575-76DBE9B0AFFD}" dt="2023-12-01T12:58:46.071" v="61" actId="478"/>
          <ac:spMkLst>
            <pc:docMk/>
            <pc:sldMk cId="789460267" sldId="274"/>
            <ac:spMk id="14" creationId="{7488A88A-912F-5896-3065-AF22108D7195}"/>
          </ac:spMkLst>
        </pc:spChg>
        <pc:spChg chg="mod">
          <ac:chgData name="Nataly Echezuria" userId="016cf74e-e64d-40ef-b55b-1485ed1ed370" providerId="ADAL" clId="{AAAF4DDA-6B1C-4B4D-A575-76DBE9B0AFFD}" dt="2023-12-01T12:54:29.084" v="18"/>
          <ac:spMkLst>
            <pc:docMk/>
            <pc:sldMk cId="789460267" sldId="274"/>
            <ac:spMk id="30" creationId="{1FCC11C5-30B0-29D7-2555-EE00887DAECF}"/>
          </ac:spMkLst>
        </pc:spChg>
        <pc:grpChg chg="add del mod ord">
          <ac:chgData name="Nataly Echezuria" userId="016cf74e-e64d-40ef-b55b-1485ed1ed370" providerId="ADAL" clId="{AAAF4DDA-6B1C-4B4D-A575-76DBE9B0AFFD}" dt="2023-12-01T12:58:45.470" v="60" actId="478"/>
          <ac:grpSpMkLst>
            <pc:docMk/>
            <pc:sldMk cId="789460267" sldId="274"/>
            <ac:grpSpMk id="9" creationId="{5324049C-CCCC-AFD3-2AFA-5D398EBAD429}"/>
          </ac:grpSpMkLst>
        </pc:grpChg>
        <pc:picChg chg="mod ord">
          <ac:chgData name="Nataly Echezuria" userId="016cf74e-e64d-40ef-b55b-1485ed1ed370" providerId="ADAL" clId="{AAAF4DDA-6B1C-4B4D-A575-76DBE9B0AFFD}" dt="2023-12-01T12:54:39.147" v="21" actId="13244"/>
          <ac:picMkLst>
            <pc:docMk/>
            <pc:sldMk cId="789460267" sldId="274"/>
            <ac:picMk id="2" creationId="{C4A91859-DAEA-4C22-1362-9EBAC0365C4B}"/>
          </ac:picMkLst>
        </pc:picChg>
        <pc:picChg chg="add mod">
          <ac:chgData name="Nataly Echezuria" userId="016cf74e-e64d-40ef-b55b-1485ed1ed370" providerId="ADAL" clId="{AAAF4DDA-6B1C-4B4D-A575-76DBE9B0AFFD}" dt="2023-12-01T12:54:19.399" v="17"/>
          <ac:picMkLst>
            <pc:docMk/>
            <pc:sldMk cId="789460267" sldId="274"/>
            <ac:picMk id="3" creationId="{CA75EE3C-58FF-2FC4-EB4D-88637A9E46BD}"/>
          </ac:picMkLst>
        </pc:picChg>
        <pc:picChg chg="del">
          <ac:chgData name="Nataly Echezuria" userId="016cf74e-e64d-40ef-b55b-1485ed1ed370" providerId="ADAL" clId="{AAAF4DDA-6B1C-4B4D-A575-76DBE9B0AFFD}" dt="2023-12-01T12:55:33.906" v="34" actId="478"/>
          <ac:picMkLst>
            <pc:docMk/>
            <pc:sldMk cId="789460267" sldId="274"/>
            <ac:picMk id="8" creationId="{46DFBB2B-1A8E-05A8-5E80-3CF1EE32AE28}"/>
          </ac:picMkLst>
        </pc:picChg>
        <pc:picChg chg="del">
          <ac:chgData name="Nataly Echezuria" userId="016cf74e-e64d-40ef-b55b-1485ed1ed370" providerId="ADAL" clId="{AAAF4DDA-6B1C-4B4D-A575-76DBE9B0AFFD}" dt="2023-12-01T12:54:19.019" v="16" actId="478"/>
          <ac:picMkLst>
            <pc:docMk/>
            <pc:sldMk cId="789460267" sldId="274"/>
            <ac:picMk id="29" creationId="{5249BA4B-57EE-D74A-A7F7-6DF200E5B2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7D9A-DBB2-5B09-3C4E-B34CD777E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6DFE0-73D0-6770-D3B7-250E231CF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B565-2FDD-87AE-742B-4E5D5908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69CDD-D321-07EB-6E78-B518ED0F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0676D-739B-AFB4-B953-B25EA007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1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E977F-59B5-CA01-7821-EF3200AD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695CA-F150-5E0D-5472-1BD59C6DA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E359-7D4A-E593-FA6D-736A526DF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89093-E97A-70B1-9B1B-679F1737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B97E4-93C6-8FD5-132F-96F6DBC8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2BE995-9202-043E-F214-6A571ABB1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2255B-3B7B-1A90-6D46-B48F93ECD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CB737-0C90-5400-BFCD-3BA72D4D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23B2E-AC4A-3B9C-3121-06AB5068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CA023-CFB6-F0E0-9F5B-7B061C29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vents A/V 'Logo'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E39F4C-5E90-4313-90D0-D1522A010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 anchor="ctr" anchorCtr="0"/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141132"/>
            <a:ext cx="5904000" cy="850297"/>
          </a:xfrm>
        </p:spPr>
        <p:txBody>
          <a:bodyPr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410B460-2C02-4566-8E5A-96EDDC702FD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092267" y="5405588"/>
            <a:ext cx="1718058" cy="1075917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DE5E1F-9D28-455D-A549-FE42B4E653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87342" y="5595257"/>
            <a:ext cx="1996923" cy="886247"/>
          </a:xfrm>
        </p:spPr>
        <p:txBody>
          <a:bodyPr anchor="ctr" anchorCtr="0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Sponsor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F2B61-F0E7-4176-ABA5-BC91B82132E0}"/>
              </a:ext>
            </a:extLst>
          </p:cNvPr>
          <p:cNvSpPr/>
          <p:nvPr userDrawn="1"/>
        </p:nvSpPr>
        <p:spPr>
          <a:xfrm>
            <a:off x="-326334" y="368300"/>
            <a:ext cx="222739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      </a:t>
            </a:r>
            <a:r>
              <a:rPr lang="en-US" sz="1050" dirty="0">
                <a:solidFill>
                  <a:schemeClr val="tx1"/>
                </a:solidFill>
              </a:rPr>
              <a:t>HEIGHT OF EVENT LOCKUP     </a:t>
            </a:r>
            <a:r>
              <a:rPr lang="en-US" sz="105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591620A-F941-4CFD-BE01-09A2C7417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87341" y="5366657"/>
            <a:ext cx="1996923" cy="228600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  <a:lvl2pPr marL="28575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DA460-FF47-457C-9134-2EDD605C7D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#hashtag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9225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B6CA01-B15C-A00E-DDF7-28748174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FA1-641F-4670-A8B8-B46D6A2EEDF1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E67A0-4B0F-47EF-4822-487F5E9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2FB5A-C3F8-D7F6-7350-3628C508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312-5968-4B70-97B2-9FC7D2025FE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907E4C6-175A-95AA-79BC-721DD81A3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8685" y="812800"/>
            <a:ext cx="4347143" cy="4352354"/>
          </a:xfrm>
          <a:custGeom>
            <a:avLst/>
            <a:gdLst>
              <a:gd name="connsiteX0" fmla="*/ 3424894 w 6849789"/>
              <a:gd name="connsiteY0" fmla="*/ 0 h 6858000"/>
              <a:gd name="connsiteX1" fmla="*/ 6849789 w 6849789"/>
              <a:gd name="connsiteY1" fmla="*/ 3429000 h 6858000"/>
              <a:gd name="connsiteX2" fmla="*/ 3424894 w 6849789"/>
              <a:gd name="connsiteY2" fmla="*/ 6858000 h 6858000"/>
              <a:gd name="connsiteX3" fmla="*/ 4456 w 6849789"/>
              <a:gd name="connsiteY3" fmla="*/ 3605456 h 6858000"/>
              <a:gd name="connsiteX4" fmla="*/ 0 w 6849789"/>
              <a:gd name="connsiteY4" fmla="*/ 3429041 h 6858000"/>
              <a:gd name="connsiteX5" fmla="*/ 0 w 6849789"/>
              <a:gd name="connsiteY5" fmla="*/ 3428960 h 6858000"/>
              <a:gd name="connsiteX6" fmla="*/ 4456 w 6849789"/>
              <a:gd name="connsiteY6" fmla="*/ 3252544 h 6858000"/>
              <a:gd name="connsiteX7" fmla="*/ 3424894 w 684978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789" h="6858000">
                <a:moveTo>
                  <a:pt x="3424894" y="0"/>
                </a:moveTo>
                <a:cubicBezTo>
                  <a:pt x="5316411" y="0"/>
                  <a:pt x="6849789" y="1535216"/>
                  <a:pt x="6849789" y="3429000"/>
                </a:cubicBezTo>
                <a:cubicBezTo>
                  <a:pt x="6849789" y="5322784"/>
                  <a:pt x="5316411" y="6858000"/>
                  <a:pt x="3424894" y="6858000"/>
                </a:cubicBezTo>
                <a:cubicBezTo>
                  <a:pt x="1592487" y="6858000"/>
                  <a:pt x="96185" y="5417236"/>
                  <a:pt x="4456" y="3605456"/>
                </a:cubicBezTo>
                <a:lnTo>
                  <a:pt x="0" y="3429041"/>
                </a:lnTo>
                <a:lnTo>
                  <a:pt x="0" y="3428960"/>
                </a:lnTo>
                <a:lnTo>
                  <a:pt x="4456" y="3252544"/>
                </a:lnTo>
                <a:cubicBezTo>
                  <a:pt x="96185" y="1440764"/>
                  <a:pt x="1592487" y="0"/>
                  <a:pt x="342489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8388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BB958-C86E-0D12-24A6-3DB2F369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BE1DE-2385-B4DD-03A8-9F1355AB9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619E9-7CD2-BE0A-17CB-B20E439C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3EDC6-1CDC-EF87-D256-C76F3851A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A84BD-000A-718D-CEFE-B4979D88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7A89-8CFD-FEFA-380F-3CEA3AA5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C6E0C-1F24-7162-7604-D8B44A089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2139C-DD1D-7B3E-82A5-72E92239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B9195-2BFF-D11C-6689-E35963CC4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95230-3AA3-F1FE-DB4A-85FD12982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9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72DF-BC2B-3646-0F60-3E0EF832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63CA1-E02F-9978-D640-C0F97FDB8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2A09A-A073-322E-5479-E41B3C226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63B27-5F18-A293-72B6-02FCC1E5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349C8-326A-77E1-6451-D6CC6F3BB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4864E-A030-D3BE-2B62-4C52A2EF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C9A8-8020-0239-21A7-63B1ADF2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B7A9D-DD33-B757-18A1-10DAC3E40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A217E-3E99-4DAA-F62B-597F39662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5F044-17DF-5A8A-94F7-09E6ABF59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50FAE-0FC9-CCDD-BB39-A007ED4E3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96B45-676B-F283-053F-96D7C833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78474-B8F8-E77B-8F7E-FC2CA597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38ED5B-B1D9-96CA-251B-D0BC81C1F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AFC8-1A99-B581-D99E-EDE357A5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1EF1DE-1632-0C0D-A650-DB8F4E95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4ED17-C700-CFA5-90EF-0DE7C329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8A237-736A-664C-00EE-FD821F5B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3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90A09D-F316-EBD6-4222-93B4C4BAC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23D32-EAA7-8ABA-083C-A411DEF8C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1637A5-4118-9AAF-109A-4966D005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7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27A30-BE8F-6B0D-F626-5E9FEAF44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6F20B-2823-23F2-995A-AAC3843A2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22F08-88C6-5DDA-381E-4BB27FEDB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572C9-2340-33C9-3F30-20BF6325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7D679-E01E-7B78-0D29-26F11063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43BE8-5C4B-4826-D208-97BBC436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EADC-1429-0ABD-E6D0-20D7A3A6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1EC36-BC23-634A-F7C9-DDBFD3E86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503F3-E814-7413-C2C9-535E6EBC9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F467E-B29B-55AB-6B88-CD4FC87B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8AD53-941A-C8C2-3F24-98AAD04C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56B9A-E997-DC3C-6E49-9B2B8E27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4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898DD-9F47-84A0-A8F8-E5502647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D2EEE-0DA1-09E9-8DFC-1739C2A04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00C6F-9F95-3747-E2BC-3B58CC904C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6179-4A26-4B5B-8B27-9588173F2037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7D2C-0901-B474-2F89-A2ABB82386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C2BA2-7132-350D-12C2-1269BDDD3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149B-E740-4BEA-83A0-1A565DABE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5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ata.org/en/events/all/wings-europ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ckground Image">
            <a:extLst>
              <a:ext uri="{FF2B5EF4-FFF2-40B4-BE49-F238E27FC236}">
                <a16:creationId xmlns:a16="http://schemas.microsoft.com/office/drawing/2014/main" id="{4C8D5E7D-B7D0-956A-CC67-9F47B016CA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2" b="78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GRADIENT">
            <a:extLst>
              <a:ext uri="{FF2B5EF4-FFF2-40B4-BE49-F238E27FC236}">
                <a16:creationId xmlns:a16="http://schemas.microsoft.com/office/drawing/2014/main" id="{1F2D0138-A200-A91F-7B3D-2516AE2A5E50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DIENT">
            <a:extLst>
              <a:ext uri="{FF2B5EF4-FFF2-40B4-BE49-F238E27FC236}">
                <a16:creationId xmlns:a16="http://schemas.microsoft.com/office/drawing/2014/main" id="{A291C34A-FAF1-683D-3DA4-62261254622A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GRADIENT">
            <a:extLst>
              <a:ext uri="{FF2B5EF4-FFF2-40B4-BE49-F238E27FC236}">
                <a16:creationId xmlns:a16="http://schemas.microsoft.com/office/drawing/2014/main" id="{240937C8-2FBF-6840-8CC4-B3BF5AAC90EF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ATA">
            <a:extLst>
              <a:ext uri="{FF2B5EF4-FFF2-40B4-BE49-F238E27FC236}">
                <a16:creationId xmlns:a16="http://schemas.microsoft.com/office/drawing/2014/main" id="{32CEF7D5-037E-404D-B964-AAAAD721CD0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096500" y="5403408"/>
            <a:ext cx="1600200" cy="1002110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itle 29">
            <a:extLst>
              <a:ext uri="{FF2B5EF4-FFF2-40B4-BE49-F238E27FC236}">
                <a16:creationId xmlns:a16="http://schemas.microsoft.com/office/drawing/2014/main" id="{A8B114A4-2918-EB2B-8534-67CCE7C15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971" y="3999896"/>
            <a:ext cx="5904000" cy="1753204"/>
          </a:xfrm>
        </p:spPr>
        <p:txBody>
          <a:bodyPr/>
          <a:lstStyle/>
          <a:p>
            <a:r>
              <a:rPr lang="en-US" dirty="0"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Promotional Kit</a:t>
            </a:r>
          </a:p>
        </p:txBody>
      </p:sp>
      <p:sp>
        <p:nvSpPr>
          <p:cNvPr id="18" name="Subtitle 30">
            <a:extLst>
              <a:ext uri="{FF2B5EF4-FFF2-40B4-BE49-F238E27FC236}">
                <a16:creationId xmlns:a16="http://schemas.microsoft.com/office/drawing/2014/main" id="{3303AB1C-A1C6-67B3-6D5F-F41ABB624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971" y="3141132"/>
            <a:ext cx="5904000" cy="850297"/>
          </a:xfrm>
        </p:spPr>
        <p:txBody>
          <a:bodyPr/>
          <a:lstStyle/>
          <a:p>
            <a:r>
              <a:rPr lang="en-US" dirty="0"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Rome, Italy</a:t>
            </a:r>
          </a:p>
          <a:p>
            <a:r>
              <a:rPr lang="en-US" dirty="0"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19 – 20 November 2024</a:t>
            </a:r>
          </a:p>
        </p:txBody>
      </p:sp>
      <p:sp>
        <p:nvSpPr>
          <p:cNvPr id="20" name="Footer Placeholder 28">
            <a:extLst>
              <a:ext uri="{FF2B5EF4-FFF2-40B4-BE49-F238E27FC236}">
                <a16:creationId xmlns:a16="http://schemas.microsoft.com/office/drawing/2014/main" id="{8D96D94B-D357-E9CA-7764-2CC38A083F16}"/>
              </a:ext>
            </a:extLst>
          </p:cNvPr>
          <p:cNvSpPr txBox="1">
            <a:spLocks/>
          </p:cNvSpPr>
          <p:nvPr/>
        </p:nvSpPr>
        <p:spPr>
          <a:xfrm>
            <a:off x="616971" y="6124575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prstClr val="white"/>
                </a:solidFill>
                <a:latin typeface="Aktiv Grotesk"/>
              </a:rPr>
              <a:t>#IATAWOCE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A200AF-212E-0421-1C0D-F76A0109150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6971" y="368300"/>
            <a:ext cx="2781113" cy="23255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85767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C2F15C8-4893-5703-E7FC-E8C0F7FE8EDB}"/>
              </a:ext>
            </a:extLst>
          </p:cNvPr>
          <p:cNvSpPr txBox="1"/>
          <p:nvPr/>
        </p:nvSpPr>
        <p:spPr>
          <a:xfrm>
            <a:off x="381000" y="1384145"/>
            <a:ext cx="11214678" cy="20448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n-ea"/>
                <a:cs typeface="Aktiv Grotesk XBold" panose="020B0804020202020204" pitchFamily="34" charset="-78"/>
              </a:rPr>
              <a:t>Customize your own banner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to promote your participation at the WOCE!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 XBold" panose="020B0804020202020204" pitchFamily="34" charset="-7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1: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+mn-ea"/>
                <a:cs typeface="+mn-cs"/>
              </a:rPr>
              <a:t>In the next slide click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in the circle to insert your profile picture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2: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Enter a message of your choice in the box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3: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Select all the items on the slide (CTRL+A), click right and hit “Save as picture”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Your banner is ready to use.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Make sure to include the link to the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  <a:hlinkClick r:id="rId2"/>
              </a:rPr>
              <a:t>WOCE website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!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1E32FA"/>
              </a:solidFill>
              <a:effectLst/>
              <a:uLnTx/>
              <a:uFillTx/>
              <a:latin typeface="Aktiv Grotesk"/>
              <a:ea typeface="Aktiv Grotesk"/>
              <a:cs typeface="Aktiv Grotesk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1AC7058-B3A9-4B5B-2A01-07F0A404A047}"/>
              </a:ext>
            </a:extLst>
          </p:cNvPr>
          <p:cNvSpPr txBox="1">
            <a:spLocks/>
          </p:cNvSpPr>
          <p:nvPr/>
        </p:nvSpPr>
        <p:spPr>
          <a:xfrm>
            <a:off x="381000" y="365125"/>
            <a:ext cx="11429324" cy="609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j-ea"/>
                <a:cs typeface="+mj-cs"/>
              </a:rPr>
              <a:t>Event Promotion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9AAB8-B399-CF25-2CCE-47823C59A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606312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8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 Image">
            <a:extLst>
              <a:ext uri="{FF2B5EF4-FFF2-40B4-BE49-F238E27FC236}">
                <a16:creationId xmlns:a16="http://schemas.microsoft.com/office/drawing/2014/main" id="{C4A91859-DAEA-4C22-1362-9EBAC0365C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2" b="78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GRADIENT">
            <a:extLst>
              <a:ext uri="{FF2B5EF4-FFF2-40B4-BE49-F238E27FC236}">
                <a16:creationId xmlns:a16="http://schemas.microsoft.com/office/drawing/2014/main" id="{366FB2E1-5E49-085D-7279-B0062D39D898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GRADIENT">
            <a:extLst>
              <a:ext uri="{FF2B5EF4-FFF2-40B4-BE49-F238E27FC236}">
                <a16:creationId xmlns:a16="http://schemas.microsoft.com/office/drawing/2014/main" id="{EB13819F-B49E-D35D-0D0C-BC851B9E8ACC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DIENT">
            <a:extLst>
              <a:ext uri="{FF2B5EF4-FFF2-40B4-BE49-F238E27FC236}">
                <a16:creationId xmlns:a16="http://schemas.microsoft.com/office/drawing/2014/main" id="{0C66D4ED-97EC-DF3F-0205-E6F256E31683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2BEFDDE-4F75-E4C1-D461-F2DC7262A728}"/>
              </a:ext>
            </a:extLst>
          </p:cNvPr>
          <p:cNvSpPr/>
          <p:nvPr/>
        </p:nvSpPr>
        <p:spPr>
          <a:xfrm>
            <a:off x="1409" y="4130301"/>
            <a:ext cx="5107620" cy="1638300"/>
          </a:xfrm>
          <a:custGeom>
            <a:avLst/>
            <a:gdLst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136524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0" fmla="*/ 684211 w 6430956"/>
              <a:gd name="connsiteY0" fmla="*/ 1638300 h 1638300"/>
              <a:gd name="connsiteX1" fmla="*/ 684211 w 6430956"/>
              <a:gd name="connsiteY1" fmla="*/ 0 h 1638300"/>
              <a:gd name="connsiteX2" fmla="*/ 6157901 w 6430956"/>
              <a:gd name="connsiteY2" fmla="*/ 0 h 1638300"/>
              <a:gd name="connsiteX3" fmla="*/ 6430956 w 6430956"/>
              <a:gd name="connsiteY3" fmla="*/ 273055 h 1638300"/>
              <a:gd name="connsiteX4" fmla="*/ 6430956 w 6430956"/>
              <a:gd name="connsiteY4" fmla="*/ 1365245 h 1638300"/>
              <a:gd name="connsiteX5" fmla="*/ 6157901 w 6430956"/>
              <a:gd name="connsiteY5" fmla="*/ 1638300 h 1638300"/>
              <a:gd name="connsiteX6" fmla="*/ 684211 w 6430956"/>
              <a:gd name="connsiteY6" fmla="*/ 1638300 h 1638300"/>
              <a:gd name="connsiteX0" fmla="*/ 405694 w 6152439"/>
              <a:gd name="connsiteY0" fmla="*/ 1638300 h 1638300"/>
              <a:gd name="connsiteX1" fmla="*/ 405694 w 6152439"/>
              <a:gd name="connsiteY1" fmla="*/ 0 h 1638300"/>
              <a:gd name="connsiteX2" fmla="*/ 5879384 w 6152439"/>
              <a:gd name="connsiteY2" fmla="*/ 0 h 1638300"/>
              <a:gd name="connsiteX3" fmla="*/ 6152439 w 6152439"/>
              <a:gd name="connsiteY3" fmla="*/ 273055 h 1638300"/>
              <a:gd name="connsiteX4" fmla="*/ 6152439 w 6152439"/>
              <a:gd name="connsiteY4" fmla="*/ 1365245 h 1638300"/>
              <a:gd name="connsiteX5" fmla="*/ 5879384 w 6152439"/>
              <a:gd name="connsiteY5" fmla="*/ 1638300 h 1638300"/>
              <a:gd name="connsiteX6" fmla="*/ 405694 w 6152439"/>
              <a:gd name="connsiteY6" fmla="*/ 1638300 h 1638300"/>
              <a:gd name="connsiteX0" fmla="*/ 4947 w 5751692"/>
              <a:gd name="connsiteY0" fmla="*/ 1638300 h 1638300"/>
              <a:gd name="connsiteX1" fmla="*/ 4947 w 5751692"/>
              <a:gd name="connsiteY1" fmla="*/ 0 h 1638300"/>
              <a:gd name="connsiteX2" fmla="*/ 5478637 w 5751692"/>
              <a:gd name="connsiteY2" fmla="*/ 0 h 1638300"/>
              <a:gd name="connsiteX3" fmla="*/ 5751692 w 5751692"/>
              <a:gd name="connsiteY3" fmla="*/ 273055 h 1638300"/>
              <a:gd name="connsiteX4" fmla="*/ 5751692 w 5751692"/>
              <a:gd name="connsiteY4" fmla="*/ 1365245 h 1638300"/>
              <a:gd name="connsiteX5" fmla="*/ 5478637 w 5751692"/>
              <a:gd name="connsiteY5" fmla="*/ 1638300 h 1638300"/>
              <a:gd name="connsiteX6" fmla="*/ 4947 w 5751692"/>
              <a:gd name="connsiteY6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1692" h="1638300">
                <a:moveTo>
                  <a:pt x="4947" y="1638300"/>
                </a:moveTo>
                <a:cubicBezTo>
                  <a:pt x="3890" y="800100"/>
                  <a:pt x="-5635" y="1181100"/>
                  <a:pt x="4947" y="0"/>
                </a:cubicBezTo>
                <a:lnTo>
                  <a:pt x="5478637" y="0"/>
                </a:lnTo>
                <a:cubicBezTo>
                  <a:pt x="5629441" y="0"/>
                  <a:pt x="5751692" y="122251"/>
                  <a:pt x="5751692" y="273055"/>
                </a:cubicBezTo>
                <a:lnTo>
                  <a:pt x="5751692" y="1365245"/>
                </a:lnTo>
                <a:cubicBezTo>
                  <a:pt x="5751692" y="1516049"/>
                  <a:pt x="5629441" y="1638300"/>
                  <a:pt x="5478637" y="1638300"/>
                </a:cubicBezTo>
                <a:lnTo>
                  <a:pt x="4947" y="1638300"/>
                </a:lnTo>
                <a:close/>
              </a:path>
            </a:pathLst>
          </a:custGeom>
          <a:solidFill>
            <a:srgbClr val="FAC833"/>
          </a:solidFill>
          <a:ln>
            <a:solidFill>
              <a:srgbClr val="FAC8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ext">
            <a:extLst>
              <a:ext uri="{FF2B5EF4-FFF2-40B4-BE49-F238E27FC236}">
                <a16:creationId xmlns:a16="http://schemas.microsoft.com/office/drawing/2014/main" id="{3805FF7A-3484-1EDE-7EE4-BBE196BA4DB2}"/>
              </a:ext>
            </a:extLst>
          </p:cNvPr>
          <p:cNvSpPr txBox="1"/>
          <p:nvPr/>
        </p:nvSpPr>
        <p:spPr>
          <a:xfrm>
            <a:off x="308757" y="4349286"/>
            <a:ext cx="46023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ktiv Grotesk" panose="020B0504020202020204"/>
              </a:rPr>
              <a:t>Type your message here </a:t>
            </a:r>
            <a:r>
              <a:rPr lang="fr-FR" sz="1800" dirty="0">
                <a:latin typeface="Aktiv Grotesk" panose="020B0504020202020204"/>
              </a:rPr>
              <a:t>…</a:t>
            </a:r>
            <a:br>
              <a:rPr lang="fr-FR" sz="1800" dirty="0">
                <a:latin typeface="Aktiv Grotesk" panose="020B0504020202020204"/>
              </a:rPr>
            </a:br>
            <a:r>
              <a:rPr lang="fr-FR" sz="1800" dirty="0">
                <a:latin typeface="Aktiv Grotesk" panose="020B0504020202020204"/>
              </a:rPr>
              <a:t>You can add your name, your session or any other wording you wish. Reduce font size as needed.</a:t>
            </a:r>
          </a:p>
        </p:txBody>
      </p:sp>
      <p:sp>
        <p:nvSpPr>
          <p:cNvPr id="11" name="Picture Placeholder">
            <a:extLst>
              <a:ext uri="{FF2B5EF4-FFF2-40B4-BE49-F238E27FC236}">
                <a16:creationId xmlns:a16="http://schemas.microsoft.com/office/drawing/2014/main" id="{D7117594-489B-29F6-A61E-4717D1FEDA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82973" y="495652"/>
            <a:ext cx="4220390" cy="4225450"/>
          </a:xfrm>
        </p:spPr>
      </p:sp>
      <p:sp>
        <p:nvSpPr>
          <p:cNvPr id="30" name="Subtitle 30">
            <a:extLst>
              <a:ext uri="{FF2B5EF4-FFF2-40B4-BE49-F238E27FC236}">
                <a16:creationId xmlns:a16="http://schemas.microsoft.com/office/drawing/2014/main" id="{1FCC11C5-30B0-29D7-2555-EE00887DAECF}"/>
              </a:ext>
            </a:extLst>
          </p:cNvPr>
          <p:cNvSpPr txBox="1">
            <a:spLocks/>
          </p:cNvSpPr>
          <p:nvPr/>
        </p:nvSpPr>
        <p:spPr>
          <a:xfrm>
            <a:off x="616971" y="3058840"/>
            <a:ext cx="5904000" cy="8502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Rome, Italy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19 – 20 November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75EE3C-58FF-2FC4-EB4D-88637A9E46B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6971" y="368300"/>
            <a:ext cx="2781113" cy="2325585"/>
          </a:xfrm>
          <a:prstGeom prst="rect">
            <a:avLst/>
          </a:prstGeom>
        </p:spPr>
      </p:pic>
      <p:sp>
        <p:nvSpPr>
          <p:cNvPr id="4" name="Footer Placeholder 28">
            <a:extLst>
              <a:ext uri="{FF2B5EF4-FFF2-40B4-BE49-F238E27FC236}">
                <a16:creationId xmlns:a16="http://schemas.microsoft.com/office/drawing/2014/main" id="{E15822AD-1453-646C-B327-D5935D7BDD29}"/>
              </a:ext>
            </a:extLst>
          </p:cNvPr>
          <p:cNvSpPr txBox="1">
            <a:spLocks/>
          </p:cNvSpPr>
          <p:nvPr/>
        </p:nvSpPr>
        <p:spPr>
          <a:xfrm>
            <a:off x="620555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prstClr val="white"/>
                </a:solidFill>
                <a:latin typeface="Aktiv Grotesk"/>
              </a:rPr>
              <a:t>#IATAWOCE</a:t>
            </a:r>
          </a:p>
        </p:txBody>
      </p:sp>
      <p:sp>
        <p:nvSpPr>
          <p:cNvPr id="6" name="IATA">
            <a:extLst>
              <a:ext uri="{FF2B5EF4-FFF2-40B4-BE49-F238E27FC236}">
                <a16:creationId xmlns:a16="http://schemas.microsoft.com/office/drawing/2014/main" id="{53C0B216-2CB2-2372-3D9D-122B17AFEDC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096500" y="5403408"/>
            <a:ext cx="1600200" cy="1002110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46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 Image">
            <a:extLst>
              <a:ext uri="{FF2B5EF4-FFF2-40B4-BE49-F238E27FC236}">
                <a16:creationId xmlns:a16="http://schemas.microsoft.com/office/drawing/2014/main" id="{52E54D61-6F3F-E6B7-5F6F-590439554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2" b="78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GRADIENT">
            <a:extLst>
              <a:ext uri="{FF2B5EF4-FFF2-40B4-BE49-F238E27FC236}">
                <a16:creationId xmlns:a16="http://schemas.microsoft.com/office/drawing/2014/main" id="{B64F73F2-7B13-A3DC-7BEC-70C2623EBF25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RADIENT">
            <a:extLst>
              <a:ext uri="{FF2B5EF4-FFF2-40B4-BE49-F238E27FC236}">
                <a16:creationId xmlns:a16="http://schemas.microsoft.com/office/drawing/2014/main" id="{FCC6A519-6155-F845-C6B6-5A88787A7D37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RADIENT">
            <a:extLst>
              <a:ext uri="{FF2B5EF4-FFF2-40B4-BE49-F238E27FC236}">
                <a16:creationId xmlns:a16="http://schemas.microsoft.com/office/drawing/2014/main" id="{2C9E56AD-2E0C-0A5B-FA37-14D0A98D3041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70000"/>
                </a:schemeClr>
              </a:gs>
              <a:gs pos="59000">
                <a:schemeClr val="tx1">
                  <a:alpha val="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">
            <a:extLst>
              <a:ext uri="{FF2B5EF4-FFF2-40B4-BE49-F238E27FC236}">
                <a16:creationId xmlns:a16="http://schemas.microsoft.com/office/drawing/2014/main" id="{7E242B1F-447C-C2FD-5776-51AA6272A986}"/>
              </a:ext>
            </a:extLst>
          </p:cNvPr>
          <p:cNvSpPr txBox="1"/>
          <p:nvPr/>
        </p:nvSpPr>
        <p:spPr>
          <a:xfrm>
            <a:off x="611715" y="4457913"/>
            <a:ext cx="54842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JOIN ME AT </a:t>
            </a:r>
          </a:p>
          <a:p>
            <a:r>
              <a:rPr lang="en-US" sz="4400" dirty="0">
                <a:solidFill>
                  <a:schemeClr val="bg1"/>
                </a:solidFill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WOCE 2024!</a:t>
            </a:r>
          </a:p>
        </p:txBody>
      </p:sp>
      <p:sp>
        <p:nvSpPr>
          <p:cNvPr id="13" name="Location, Dates">
            <a:extLst>
              <a:ext uri="{FF2B5EF4-FFF2-40B4-BE49-F238E27FC236}">
                <a16:creationId xmlns:a16="http://schemas.microsoft.com/office/drawing/2014/main" id="{80DD1537-C023-F9B5-D2DB-4018078B50A5}"/>
              </a:ext>
            </a:extLst>
          </p:cNvPr>
          <p:cNvSpPr txBox="1"/>
          <p:nvPr/>
        </p:nvSpPr>
        <p:spPr>
          <a:xfrm>
            <a:off x="611715" y="3118352"/>
            <a:ext cx="5009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Rome, Italy</a:t>
            </a:r>
          </a:p>
          <a:p>
            <a:r>
              <a:rPr lang="en-US" sz="2400" dirty="0">
                <a:solidFill>
                  <a:schemeClr val="bg1"/>
                </a:solidFill>
                <a:latin typeface="Aktiv Grotesk" panose="020B05040202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19 – 20 November 2024</a:t>
            </a:r>
          </a:p>
        </p:txBody>
      </p:sp>
      <p:sp>
        <p:nvSpPr>
          <p:cNvPr id="16" name="Footer Placeholder 28">
            <a:extLst>
              <a:ext uri="{FF2B5EF4-FFF2-40B4-BE49-F238E27FC236}">
                <a16:creationId xmlns:a16="http://schemas.microsoft.com/office/drawing/2014/main" id="{07C902A9-9103-7969-CCAD-88221A12D727}"/>
              </a:ext>
            </a:extLst>
          </p:cNvPr>
          <p:cNvSpPr txBox="1">
            <a:spLocks/>
          </p:cNvSpPr>
          <p:nvPr/>
        </p:nvSpPr>
        <p:spPr>
          <a:xfrm>
            <a:off x="620555" y="6162324"/>
            <a:ext cx="495013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prstClr val="white"/>
                </a:solidFill>
                <a:latin typeface="Aktiv Grotesk"/>
              </a:rPr>
              <a:t>#IATAWOCE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B3C0C-FB9C-F020-6EA6-B2398A14740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6971" y="368300"/>
            <a:ext cx="2781113" cy="2325585"/>
          </a:xfrm>
          <a:prstGeom prst="rect">
            <a:avLst/>
          </a:prstGeom>
        </p:spPr>
      </p:pic>
      <p:sp>
        <p:nvSpPr>
          <p:cNvPr id="4" name="IATA">
            <a:extLst>
              <a:ext uri="{FF2B5EF4-FFF2-40B4-BE49-F238E27FC236}">
                <a16:creationId xmlns:a16="http://schemas.microsoft.com/office/drawing/2014/main" id="{41B92107-BB7E-843E-3003-56F6CD1DDC0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096500" y="5403408"/>
            <a:ext cx="1600200" cy="1002110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0144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9720766269620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INGS-OF-CHANGE-EUROPE_RGB_PPT.p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INGS-OF-CHANGE-EUROPE_RGB_PPT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9720766269620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echezurian\AppData\Local\Temp\Templafy\PowerPointVsto\Assets\IATA-WINGS-OF-CHANGE-EUROPE_RGB_PPT.p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faaae9-dc8c-459f-a92e-1529c78bcbdb">
      <Terms xmlns="http://schemas.microsoft.com/office/infopath/2007/PartnerControls"/>
    </lcf76f155ced4ddcb4097134ff3c332f>
    <TaxCatchAll xmlns="da655568-1247-43c7-b5ce-0d71de2fb494" xsi:nil="true"/>
    <SharedWithUsers xmlns="86e16ca4-215f-4354-b2b5-4fac53992da1">
      <UserInfo>
        <DisplayName/>
        <AccountId xsi:nil="true"/>
        <AccountType/>
      </UserInfo>
    </SharedWithUsers>
    <MediaLengthInSeconds xmlns="4ffaaae9-dc8c-459f-a92e-1529c78bcbdb" xsi:nil="true"/>
    <Teammemberincharge xmlns="4ffaaae9-dc8c-459f-a92e-1529c78bcbd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5BE1AB82ED949983D4C3BEFB295AA" ma:contentTypeVersion="18" ma:contentTypeDescription="Create a new document." ma:contentTypeScope="" ma:versionID="8f7f5775543f79acbde25c913a609869">
  <xsd:schema xmlns:xsd="http://www.w3.org/2001/XMLSchema" xmlns:xs="http://www.w3.org/2001/XMLSchema" xmlns:p="http://schemas.microsoft.com/office/2006/metadata/properties" xmlns:ns2="4ffaaae9-dc8c-459f-a92e-1529c78bcbdb" xmlns:ns3="86e16ca4-215f-4354-b2b5-4fac53992da1" xmlns:ns4="da655568-1247-43c7-b5ce-0d71de2fb494" targetNamespace="http://schemas.microsoft.com/office/2006/metadata/properties" ma:root="true" ma:fieldsID="3c7a8ead1715696ef4fb2f1cf37e2cf7" ns2:_="" ns3:_="" ns4:_="">
    <xsd:import namespace="4ffaaae9-dc8c-459f-a92e-1529c78bcbdb"/>
    <xsd:import namespace="86e16ca4-215f-4354-b2b5-4fac53992da1"/>
    <xsd:import namespace="da655568-1247-43c7-b5ce-0d71de2fb4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Location" minOccurs="0"/>
                <xsd:element ref="ns2:Teammemberincharg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aae9-dc8c-459f-a92e-1529c78bcb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72a7312-740c-42ad-98bd-109d277010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Teammemberincharge" ma:index="24" nillable="true" ma:displayName="Team member in charge" ma:format="Dropdown" ma:internalName="Teammemberincharge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16ca4-215f-4354-b2b5-4fac53992d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55568-1247-43c7-b5ce-0d71de2fb49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047f723-34d2-452b-a2e8-72a6afe5340e}" ma:internalName="TaxCatchAll" ma:showField="CatchAllData" ma:web="86e16ca4-215f-4354-b2b5-4fac53992d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183C6-7270-4AC2-9CD2-45B68A49FD3D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86e16ca4-215f-4354-b2b5-4fac53992da1"/>
    <ds:schemaRef ds:uri="http://schemas.microsoft.com/office/2006/metadata/properties"/>
    <ds:schemaRef ds:uri="http://purl.org/dc/elements/1.1/"/>
    <ds:schemaRef ds:uri="da655568-1247-43c7-b5ce-0d71de2fb494"/>
    <ds:schemaRef ds:uri="http://schemas.openxmlformats.org/package/2006/metadata/core-properties"/>
    <ds:schemaRef ds:uri="4ffaaae9-dc8c-459f-a92e-1529c78bcbd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0F9CF5-8B2D-4C74-AACE-FD6C55EF7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43F8-95BE-4FB8-BB8F-8109EF3A4D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faaae9-dc8c-459f-a92e-1529c78bcbdb"/>
    <ds:schemaRef ds:uri="86e16ca4-215f-4354-b2b5-4fac53992da1"/>
    <ds:schemaRef ds:uri="da655568-1247-43c7-b5ce-0d71de2fb4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Aktiv Grotesk</vt:lpstr>
      <vt:lpstr>Aktiv Grotesk Medium</vt:lpstr>
      <vt:lpstr>Arial</vt:lpstr>
      <vt:lpstr>Calibri</vt:lpstr>
      <vt:lpstr>Calibri Light</vt:lpstr>
      <vt:lpstr>Office Theme</vt:lpstr>
      <vt:lpstr>Promotional Kit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Murphy</dc:creator>
  <cp:lastModifiedBy>Nataly Echezuria</cp:lastModifiedBy>
  <cp:revision>2</cp:revision>
  <dcterms:created xsi:type="dcterms:W3CDTF">2023-06-13T12:34:15Z</dcterms:created>
  <dcterms:modified xsi:type="dcterms:W3CDTF">2023-12-01T12:58:54Z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0x0101002D35BE1AB82ED949983D4C3BEFB295AA</vt:lpwstr>
  </property>
  <property fmtid="{D5CDD505-2E9C-101B-9397-08002B2CF9AE}" pid="3" name="MediaServiceImageTags">
    <vt:lpwstr/>
  </property>
  <property fmtid="{D5CDD505-2E9C-101B-9397-08002B2CF9AE}" pid="4" name="Order">
    <vt:r8>515100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