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5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A384D-1A55-4C0A-BEC9-D7C1BB449FD8}" v="3" dt="2024-01-25T14:28:46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bela Garnace" userId="997c92d6-c8db-4a35-a0be-1d48cc4c28a8" providerId="ADAL" clId="{034A384D-1A55-4C0A-BEC9-D7C1BB449FD8}"/>
    <pc:docChg chg="custSel modSld">
      <pc:chgData name="Kristabela Garnace" userId="997c92d6-c8db-4a35-a0be-1d48cc4c28a8" providerId="ADAL" clId="{034A384D-1A55-4C0A-BEC9-D7C1BB449FD8}" dt="2024-01-26T12:18:31.788" v="17" actId="14826"/>
      <pc:docMkLst>
        <pc:docMk/>
      </pc:docMkLst>
      <pc:sldChg chg="addSp delSp modSp mod">
        <pc:chgData name="Kristabela Garnace" userId="997c92d6-c8db-4a35-a0be-1d48cc4c28a8" providerId="ADAL" clId="{034A384D-1A55-4C0A-BEC9-D7C1BB449FD8}" dt="2024-01-26T12:18:16.792" v="15" actId="14826"/>
        <pc:sldMkLst>
          <pc:docMk/>
          <pc:sldMk cId="2748576720" sldId="257"/>
        </pc:sldMkLst>
        <pc:spChg chg="mod">
          <ac:chgData name="Kristabela Garnace" userId="997c92d6-c8db-4a35-a0be-1d48cc4c28a8" providerId="ADAL" clId="{034A384D-1A55-4C0A-BEC9-D7C1BB449FD8}" dt="2024-01-25T14:28:29.696" v="9" actId="1076"/>
          <ac:spMkLst>
            <pc:docMk/>
            <pc:sldMk cId="2748576720" sldId="257"/>
            <ac:spMk id="6" creationId="{62554382-93D2-860B-D4E9-C9647EAAA9A4}"/>
          </ac:spMkLst>
        </pc:spChg>
        <pc:picChg chg="add mod">
          <ac:chgData name="Kristabela Garnace" userId="997c92d6-c8db-4a35-a0be-1d48cc4c28a8" providerId="ADAL" clId="{034A384D-1A55-4C0A-BEC9-D7C1BB449FD8}" dt="2024-01-26T12:18:16.792" v="15" actId="14826"/>
          <ac:picMkLst>
            <pc:docMk/>
            <pc:sldMk cId="2748576720" sldId="257"/>
            <ac:picMk id="3" creationId="{BB53B374-4AEA-3779-82D4-B779827AA14D}"/>
          </ac:picMkLst>
        </pc:picChg>
        <pc:picChg chg="del">
          <ac:chgData name="Kristabela Garnace" userId="997c92d6-c8db-4a35-a0be-1d48cc4c28a8" providerId="ADAL" clId="{034A384D-1A55-4C0A-BEC9-D7C1BB449FD8}" dt="2024-01-25T14:27:56.920" v="0" actId="478"/>
          <ac:picMkLst>
            <pc:docMk/>
            <pc:sldMk cId="2748576720" sldId="257"/>
            <ac:picMk id="5" creationId="{B47B80A2-AAE2-A301-56F7-7EB6EF502AC1}"/>
          </ac:picMkLst>
        </pc:picChg>
      </pc:sldChg>
      <pc:sldChg chg="addSp delSp modSp mod">
        <pc:chgData name="Kristabela Garnace" userId="997c92d6-c8db-4a35-a0be-1d48cc4c28a8" providerId="ADAL" clId="{034A384D-1A55-4C0A-BEC9-D7C1BB449FD8}" dt="2024-01-26T12:18:31.788" v="17" actId="14826"/>
        <pc:sldMkLst>
          <pc:docMk/>
          <pc:sldMk cId="245014488" sldId="273"/>
        </pc:sldMkLst>
        <pc:spChg chg="add mod">
          <ac:chgData name="Kristabela Garnace" userId="997c92d6-c8db-4a35-a0be-1d48cc4c28a8" providerId="ADAL" clId="{034A384D-1A55-4C0A-BEC9-D7C1BB449FD8}" dt="2024-01-25T14:28:46.938" v="14"/>
          <ac:spMkLst>
            <pc:docMk/>
            <pc:sldMk cId="245014488" sldId="273"/>
            <ac:spMk id="3" creationId="{7ED17518-8C51-5E00-40B9-83EC1B54835F}"/>
          </ac:spMkLst>
        </pc:spChg>
        <pc:spChg chg="del">
          <ac:chgData name="Kristabela Garnace" userId="997c92d6-c8db-4a35-a0be-1d48cc4c28a8" providerId="ADAL" clId="{034A384D-1A55-4C0A-BEC9-D7C1BB449FD8}" dt="2024-01-25T14:28:46.615" v="13" actId="478"/>
          <ac:spMkLst>
            <pc:docMk/>
            <pc:sldMk cId="245014488" sldId="273"/>
            <ac:spMk id="5" creationId="{10F79B68-A733-376B-EE6D-219ED34EFFCC}"/>
          </ac:spMkLst>
        </pc:spChg>
        <pc:picChg chg="del">
          <ac:chgData name="Kristabela Garnace" userId="997c92d6-c8db-4a35-a0be-1d48cc4c28a8" providerId="ADAL" clId="{034A384D-1A55-4C0A-BEC9-D7C1BB449FD8}" dt="2024-01-25T14:28:46.615" v="13" actId="478"/>
          <ac:picMkLst>
            <pc:docMk/>
            <pc:sldMk cId="245014488" sldId="273"/>
            <ac:picMk id="2" creationId="{D27189A2-A8EA-27DC-1550-3F3C8A35433A}"/>
          </ac:picMkLst>
        </pc:picChg>
        <pc:picChg chg="add mod">
          <ac:chgData name="Kristabela Garnace" userId="997c92d6-c8db-4a35-a0be-1d48cc4c28a8" providerId="ADAL" clId="{034A384D-1A55-4C0A-BEC9-D7C1BB449FD8}" dt="2024-01-26T12:18:31.788" v="17" actId="14826"/>
          <ac:picMkLst>
            <pc:docMk/>
            <pc:sldMk cId="245014488" sldId="273"/>
            <ac:picMk id="6" creationId="{8C86F85B-5A7F-247E-BCA7-51550A17B7EF}"/>
          </ac:picMkLst>
        </pc:picChg>
      </pc:sldChg>
      <pc:sldChg chg="addSp delSp modSp mod">
        <pc:chgData name="Kristabela Garnace" userId="997c92d6-c8db-4a35-a0be-1d48cc4c28a8" providerId="ADAL" clId="{034A384D-1A55-4C0A-BEC9-D7C1BB449FD8}" dt="2024-01-26T12:18:25.152" v="16" actId="14826"/>
        <pc:sldMkLst>
          <pc:docMk/>
          <pc:sldMk cId="2438096020" sldId="275"/>
        </pc:sldMkLst>
        <pc:spChg chg="add mod">
          <ac:chgData name="Kristabela Garnace" userId="997c92d6-c8db-4a35-a0be-1d48cc4c28a8" providerId="ADAL" clId="{034A384D-1A55-4C0A-BEC9-D7C1BB449FD8}" dt="2024-01-25T14:28:37.649" v="11"/>
          <ac:spMkLst>
            <pc:docMk/>
            <pc:sldMk cId="2438096020" sldId="275"/>
            <ac:spMk id="6" creationId="{388B59C0-99AB-9EEB-84DD-D9A352ADEB82}"/>
          </ac:spMkLst>
        </pc:spChg>
        <pc:spChg chg="del">
          <ac:chgData name="Kristabela Garnace" userId="997c92d6-c8db-4a35-a0be-1d48cc4c28a8" providerId="ADAL" clId="{034A384D-1A55-4C0A-BEC9-D7C1BB449FD8}" dt="2024-01-25T14:28:35.753" v="10" actId="478"/>
          <ac:spMkLst>
            <pc:docMk/>
            <pc:sldMk cId="2438096020" sldId="275"/>
            <ac:spMk id="9" creationId="{DD5F32AF-992D-40A7-40A9-4659CF3545F4}"/>
          </ac:spMkLst>
        </pc:spChg>
        <pc:picChg chg="del">
          <ac:chgData name="Kristabela Garnace" userId="997c92d6-c8db-4a35-a0be-1d48cc4c28a8" providerId="ADAL" clId="{034A384D-1A55-4C0A-BEC9-D7C1BB449FD8}" dt="2024-01-25T14:28:35.753" v="10" actId="478"/>
          <ac:picMkLst>
            <pc:docMk/>
            <pc:sldMk cId="2438096020" sldId="275"/>
            <ac:picMk id="2" creationId="{247022AC-21B1-6E92-DE6F-E71F1B0092FC}"/>
          </ac:picMkLst>
        </pc:picChg>
        <pc:picChg chg="add mod">
          <ac:chgData name="Kristabela Garnace" userId="997c92d6-c8db-4a35-a0be-1d48cc4c28a8" providerId="ADAL" clId="{034A384D-1A55-4C0A-BEC9-D7C1BB449FD8}" dt="2024-01-26T12:18:25.152" v="16" actId="14826"/>
          <ac:picMkLst>
            <pc:docMk/>
            <pc:sldMk cId="2438096020" sldId="275"/>
            <ac:picMk id="10" creationId="{146A629D-2846-300D-A99F-644357EC38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ata.org/en/events/all/wings-of-chan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IATA">
            <a:extLst>
              <a:ext uri="{FF2B5EF4-FFF2-40B4-BE49-F238E27FC236}">
                <a16:creationId xmlns:a16="http://schemas.microsoft.com/office/drawing/2014/main" id="{32CEF7D5-037E-404D-B964-AAAAD721CD0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16971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sp>
        <p:nvSpPr>
          <p:cNvPr id="18" name="Subtitle 30">
            <a:extLst>
              <a:ext uri="{FF2B5EF4-FFF2-40B4-BE49-F238E27FC236}">
                <a16:creationId xmlns:a16="http://schemas.microsoft.com/office/drawing/2014/main" id="{3303AB1C-A1C6-67B3-6D5F-F41ABB624B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16971" y="3141132"/>
            <a:ext cx="5904000" cy="850297"/>
          </a:xfrm>
        </p:spPr>
        <p:txBody>
          <a:bodyPr/>
          <a:lstStyle/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Santiago, Chile</a:t>
            </a:r>
          </a:p>
          <a:p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10 - 11 April 2024</a:t>
            </a:r>
          </a:p>
        </p:txBody>
      </p:sp>
      <p:pic>
        <p:nvPicPr>
          <p:cNvPr id="19" name="Lockup">
            <a:extLst>
              <a:ext uri="{FF2B5EF4-FFF2-40B4-BE49-F238E27FC236}">
                <a16:creationId xmlns:a16="http://schemas.microsoft.com/office/drawing/2014/main" id="{EC45A9B1-B59E-5568-5FB6-156903F3F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/>
        </p:blipFill>
        <p:spPr>
          <a:xfrm>
            <a:off x="616971" y="368300"/>
            <a:ext cx="2793111" cy="2349500"/>
          </a:xfrm>
          <a:prstGeom prst="rect">
            <a:avLst/>
          </a:prstGeom>
        </p:spPr>
      </p:pic>
      <p:pic>
        <p:nvPicPr>
          <p:cNvPr id="30" name="Arrow" descr="A yellow and white striped sign&#10;&#10;Description automatically generated with low confidence">
            <a:extLst>
              <a:ext uri="{FF2B5EF4-FFF2-40B4-BE49-F238E27FC236}">
                <a16:creationId xmlns:a16="http://schemas.microsoft.com/office/drawing/2014/main" id="{FF50057A-6ACE-E71A-9819-5B9B261244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01" y="452482"/>
            <a:ext cx="4214199" cy="4852715"/>
          </a:xfrm>
          <a:prstGeom prst="rect">
            <a:avLst/>
          </a:prstGeom>
        </p:spPr>
      </p:pic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B17441FC-E40F-196E-0302-C494946304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ktiv Grotesk"/>
              </a:rPr>
              <a:t>#IATAWOCA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54382-93D2-860B-D4E9-C9647EAAA9A4}"/>
              </a:ext>
            </a:extLst>
          </p:cNvPr>
          <p:cNvSpPr txBox="1">
            <a:spLocks/>
          </p:cNvSpPr>
          <p:nvPr/>
        </p:nvSpPr>
        <p:spPr>
          <a:xfrm>
            <a:off x="7833254" y="5411937"/>
            <a:ext cx="2316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Host airline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3B374-4AEA-3779-82D4-B779827AA14D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203"/>
          <a:stretch/>
        </p:blipFill>
        <p:spPr>
          <a:xfrm>
            <a:off x="8063973" y="5704325"/>
            <a:ext cx="1855384" cy="701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WOCA!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WOCA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E8A99-20F6-65C5-4810-51822F7369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228" y="3606312"/>
            <a:ext cx="49028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pic>
        <p:nvPicPr>
          <p:cNvPr id="8" name="IATA logo">
            <a:extLst>
              <a:ext uri="{FF2B5EF4-FFF2-40B4-BE49-F238E27FC236}">
                <a16:creationId xmlns:a16="http://schemas.microsoft.com/office/drawing/2014/main" id="{46DFBB2B-1A8E-05A8-5E80-3CF1EE32AE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 rotWithShape="1">
          <a:blip r:embed="rId4"/>
          <a:srcRect/>
          <a:stretch/>
        </p:blipFill>
        <p:spPr>
          <a:xfrm>
            <a:off x="9752372" y="5220699"/>
            <a:ext cx="2457450" cy="1638300"/>
          </a:xfrm>
          <a:prstGeom prst="rect">
            <a:avLst/>
          </a:prstGeom>
        </p:spPr>
      </p:pic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  <p:pic>
        <p:nvPicPr>
          <p:cNvPr id="29" name="Lockup">
            <a:extLst>
              <a:ext uri="{FF2B5EF4-FFF2-40B4-BE49-F238E27FC236}">
                <a16:creationId xmlns:a16="http://schemas.microsoft.com/office/drawing/2014/main" id="{5249BA4B-57EE-D74A-A7F7-6DF200E5B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/>
        </p:blipFill>
        <p:spPr>
          <a:xfrm>
            <a:off x="616971" y="368300"/>
            <a:ext cx="2793111" cy="2349500"/>
          </a:xfrm>
          <a:prstGeom prst="rect">
            <a:avLst/>
          </a:prstGeom>
        </p:spPr>
      </p:pic>
      <p:sp>
        <p:nvSpPr>
          <p:cNvPr id="30" name="Subtitle 30">
            <a:extLst>
              <a:ext uri="{FF2B5EF4-FFF2-40B4-BE49-F238E27FC236}">
                <a16:creationId xmlns:a16="http://schemas.microsoft.com/office/drawing/2014/main" id="{1FCC11C5-30B0-29D7-2555-EE00887DAE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71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Santiago, Chile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10 - 11 April 2024</a:t>
            </a:r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0E2CAF9F-321E-813A-D06B-9333EFD9EB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ktiv Grotesk"/>
              </a:rPr>
              <a:t>#IATAWOCA</a:t>
            </a:r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pic>
        <p:nvPicPr>
          <p:cNvPr id="8" name="IATA logo">
            <a:extLst>
              <a:ext uri="{FF2B5EF4-FFF2-40B4-BE49-F238E27FC236}">
                <a16:creationId xmlns:a16="http://schemas.microsoft.com/office/drawing/2014/main" id="{46DFBB2B-1A8E-05A8-5E80-3CF1EE32AE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 rotWithShape="1">
          <a:blip r:embed="rId4"/>
          <a:srcRect/>
          <a:stretch/>
        </p:blipFill>
        <p:spPr>
          <a:xfrm>
            <a:off x="9752372" y="5220699"/>
            <a:ext cx="2457450" cy="1638300"/>
          </a:xfrm>
          <a:prstGeom prst="rect">
            <a:avLst/>
          </a:prstGeom>
        </p:spPr>
      </p:pic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  <p:pic>
        <p:nvPicPr>
          <p:cNvPr id="29" name="Lockup">
            <a:extLst>
              <a:ext uri="{FF2B5EF4-FFF2-40B4-BE49-F238E27FC236}">
                <a16:creationId xmlns:a16="http://schemas.microsoft.com/office/drawing/2014/main" id="{5249BA4B-57EE-D74A-A7F7-6DF200E5B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/>
        </p:blipFill>
        <p:spPr>
          <a:xfrm>
            <a:off x="616971" y="368300"/>
            <a:ext cx="2793111" cy="2349500"/>
          </a:xfrm>
          <a:prstGeom prst="rect">
            <a:avLst/>
          </a:prstGeom>
        </p:spPr>
      </p:pic>
      <p:sp>
        <p:nvSpPr>
          <p:cNvPr id="30" name="Subtitle 30">
            <a:extLst>
              <a:ext uri="{FF2B5EF4-FFF2-40B4-BE49-F238E27FC236}">
                <a16:creationId xmlns:a16="http://schemas.microsoft.com/office/drawing/2014/main" id="{1FCC11C5-30B0-29D7-2555-EE00887DAE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6971" y="3058840"/>
            <a:ext cx="5904000" cy="850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Santiago, Chile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10 - 11 April 2024</a:t>
            </a:r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0E2CAF9F-321E-813A-D06B-9333EFD9EB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ktiv Grotesk"/>
              </a:rPr>
              <a:t>#IATAWOCA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B59C0-99AB-9EEB-84DD-D9A352ADEB82}"/>
              </a:ext>
            </a:extLst>
          </p:cNvPr>
          <p:cNvSpPr txBox="1">
            <a:spLocks/>
          </p:cNvSpPr>
          <p:nvPr/>
        </p:nvSpPr>
        <p:spPr>
          <a:xfrm>
            <a:off x="7833254" y="5411937"/>
            <a:ext cx="2316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Host airline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A629D-2846-300D-A99F-644357EC386D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203"/>
          <a:stretch/>
        </p:blipFill>
        <p:spPr>
          <a:xfrm>
            <a:off x="8063973" y="5773978"/>
            <a:ext cx="1855384" cy="7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9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id="{29FF22C3-D130-1F16-7394-0E2C24F599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IATA">
            <a:extLst>
              <a:ext uri="{FF2B5EF4-FFF2-40B4-BE49-F238E27FC236}">
                <a16:creationId xmlns:a16="http://schemas.microsoft.com/office/drawing/2014/main" id="{32CEF7D5-037E-404D-B964-AAAAD721CD0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E242B1F-447C-C2FD-5776-51AA6272A9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3956858"/>
            <a:ext cx="5484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</a:p>
          <a:p>
            <a:r>
              <a:rPr lang="en-US" sz="4400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WOCA 2024!</a:t>
            </a:r>
          </a:p>
        </p:txBody>
      </p:sp>
      <p:sp>
        <p:nvSpPr>
          <p:cNvPr id="13" name="Location, Dates">
            <a:extLst>
              <a:ext uri="{FF2B5EF4-FFF2-40B4-BE49-F238E27FC236}">
                <a16:creationId xmlns:a16="http://schemas.microsoft.com/office/drawing/2014/main" id="{80DD1537-C023-F9B5-D2DB-4018078B50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2982270"/>
            <a:ext cx="50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Santiago, Chile</a:t>
            </a:r>
          </a:p>
          <a:p>
            <a:r>
              <a:rPr lang="en-US" sz="2400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10 - 11 April 2024</a:t>
            </a:r>
          </a:p>
        </p:txBody>
      </p:sp>
      <p:sp>
        <p:nvSpPr>
          <p:cNvPr id="16" name="Footer Placeholder 28">
            <a:extLst>
              <a:ext uri="{FF2B5EF4-FFF2-40B4-BE49-F238E27FC236}">
                <a16:creationId xmlns:a16="http://schemas.microsoft.com/office/drawing/2014/main" id="{07C902A9-9103-7969-CCAD-88221A12D7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ktiv Grotesk"/>
              </a:rPr>
              <a:t>#IATAWOCA</a:t>
            </a:r>
          </a:p>
        </p:txBody>
      </p:sp>
      <p:pic>
        <p:nvPicPr>
          <p:cNvPr id="22" name="Lockup">
            <a:extLst>
              <a:ext uri="{FF2B5EF4-FFF2-40B4-BE49-F238E27FC236}">
                <a16:creationId xmlns:a16="http://schemas.microsoft.com/office/drawing/2014/main" id="{668E1159-A479-F3ED-1E3F-029FC79C31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/>
        </p:blipFill>
        <p:spPr>
          <a:xfrm>
            <a:off x="616971" y="368300"/>
            <a:ext cx="2793111" cy="2349500"/>
          </a:xfrm>
          <a:prstGeom prst="rect">
            <a:avLst/>
          </a:prstGeom>
        </p:spPr>
      </p:pic>
      <p:pic>
        <p:nvPicPr>
          <p:cNvPr id="23" name="Picture 22" descr="A yellow and white striped sign&#10;&#10;Description automatically generated with low confidence">
            <a:extLst>
              <a:ext uri="{FF2B5EF4-FFF2-40B4-BE49-F238E27FC236}">
                <a16:creationId xmlns:a16="http://schemas.microsoft.com/office/drawing/2014/main" id="{59BEF4E6-ADBE-0380-035C-60B0498BB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01" y="452482"/>
            <a:ext cx="4214199" cy="4852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17518-8C51-5E00-40B9-83EC1B54835F}"/>
              </a:ext>
            </a:extLst>
          </p:cNvPr>
          <p:cNvSpPr txBox="1">
            <a:spLocks/>
          </p:cNvSpPr>
          <p:nvPr/>
        </p:nvSpPr>
        <p:spPr>
          <a:xfrm>
            <a:off x="7833254" y="5411937"/>
            <a:ext cx="2316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Host airline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6F85B-5A7F-247E-BCA7-51550A17B7EF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203"/>
          <a:stretch/>
        </p:blipFill>
        <p:spPr>
          <a:xfrm>
            <a:off x="8063973" y="5704325"/>
            <a:ext cx="1855384" cy="701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urphyc\AppData\Local\Temp\Templafy\PowerPointVsto\Assets\IATA-Logo_WHITE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urphyc\AppData\Local\Temp\Templafy\PowerPointVsto\Assets\IATA-Logo_WHITE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0FBB4DBA0A4489BC7D0EE60219DD3" ma:contentTypeVersion="12" ma:contentTypeDescription="Create a new document." ma:contentTypeScope="" ma:versionID="b65f2daa773c65528d1545d8ff38fca1">
  <xsd:schema xmlns:xsd="http://www.w3.org/2001/XMLSchema" xmlns:xs="http://www.w3.org/2001/XMLSchema" xmlns:p="http://schemas.microsoft.com/office/2006/metadata/properties" xmlns:ns2="8b3e1e5b-18a9-4ac6-8573-1ccafbdd580b" xmlns:ns3="b1b720f2-91cf-42f4-b1ca-ac1ee0b5584f" targetNamespace="http://schemas.microsoft.com/office/2006/metadata/properties" ma:root="true" ma:fieldsID="02bf31b69d3705d3a26a7c15a0b7bdff" ns2:_="" ns3:_="">
    <xsd:import namespace="8b3e1e5b-18a9-4ac6-8573-1ccafbdd580b"/>
    <xsd:import namespace="b1b720f2-91cf-42f4-b1ca-ac1ee0b55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e1e5b-18a9-4ac6-8573-1ccafbdd5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720f2-91cf-42f4-b1ca-ac1ee0b558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5aca37-952b-449c-8b45-ae0b1a248648}" ma:internalName="TaxCatchAll" ma:showField="CatchAllData" ma:web="b1b720f2-91cf-42f4-b1ca-ac1ee0b558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3e1e5b-18a9-4ac6-8573-1ccafbdd580b">
      <Terms xmlns="http://schemas.microsoft.com/office/infopath/2007/PartnerControls"/>
    </lcf76f155ced4ddcb4097134ff3c332f>
    <TaxCatchAll xmlns="b1b720f2-91cf-42f4-b1ca-ac1ee0b558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5DEEC-9BD3-42AA-88D4-554BB4E47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e1e5b-18a9-4ac6-8573-1ccafbdd580b"/>
    <ds:schemaRef ds:uri="b1b720f2-91cf-42f4-b1ca-ac1ee0b55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openxmlformats.org/package/2006/metadata/core-properties"/>
    <ds:schemaRef ds:uri="8b3e1e5b-18a9-4ac6-8573-1ccafbdd580b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b1b720f2-91cf-42f4-b1ca-ac1ee0b5584f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Office Theme</vt:lpstr>
      <vt:lpstr>Promotional Kit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Kristabela Garnace</cp:lastModifiedBy>
  <cp:revision>3</cp:revision>
  <dcterms:created xsi:type="dcterms:W3CDTF">2023-06-13T12:34:15Z</dcterms:created>
  <dcterms:modified xsi:type="dcterms:W3CDTF">2024-01-26T12:18:35Z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0x0101003FD0FBB4DBA0A4489BC7D0EE60219DD3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