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0" r:id="rId5"/>
    <p:sldId id="263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1E32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48BB9-806D-4A35-9A4E-4B081785A88E}" v="56" dt="2024-02-19T09:02:31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ata.org/en/events/all/wsoc/#tab-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uilding with a pool and a door&#10;&#10;Description automatically generated">
            <a:extLst>
              <a:ext uri="{FF2B5EF4-FFF2-40B4-BE49-F238E27FC236}">
                <a16:creationId xmlns:a16="http://schemas.microsoft.com/office/drawing/2014/main" id="{E83D63EE-C9E1-E9AE-DEFA-EF166643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853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EFFD6177-1962-5FB6-5FBB-904E0EDBE88F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WSOC!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31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WSOC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31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31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6E155-ACF8-2210-8273-6CB797EF1B08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sp>
        <p:nvSpPr>
          <p:cNvPr id="14" name="Footer Placeholder 28">
            <a:extLst>
              <a:ext uri="{FF2B5EF4-FFF2-40B4-BE49-F238E27FC236}">
                <a16:creationId xmlns:a16="http://schemas.microsoft.com/office/drawing/2014/main" id="{87E3E07A-E501-7FFA-D80B-12CF402DE2F3}"/>
              </a:ext>
            </a:extLst>
          </p:cNvPr>
          <p:cNvSpPr txBox="1">
            <a:spLocks/>
          </p:cNvSpPr>
          <p:nvPr/>
        </p:nvSpPr>
        <p:spPr>
          <a:xfrm>
            <a:off x="525137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1D31FA"/>
                </a:solidFill>
                <a:latin typeface="Aktiv Grotesk"/>
              </a:rPr>
              <a:t>#IATAWSOC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C0E971-C77B-CCDF-EC58-A64D9CF34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50" y="3707847"/>
            <a:ext cx="4189899" cy="23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B3C006-FB80-C4A2-BB3F-5B7E11F856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3" y="270249"/>
            <a:ext cx="4673599" cy="4679202"/>
          </a:xfrm>
        </p:spPr>
      </p:sp>
    </p:spTree>
    <p:extLst>
      <p:ext uri="{BB962C8B-B14F-4D97-AF65-F5344CB8AC3E}">
        <p14:creationId xmlns:p14="http://schemas.microsoft.com/office/powerpoint/2010/main" val="42761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456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>Macarena Losada</DisplayName>
        <AccountId>87</AccountId>
        <AccountType/>
      </UserInfo>
    </SharedWithUsers>
    <Teammemberincharge xmlns="4ffaaae9-dc8c-459f-a92e-1529c78bcbdb" xsi:nil="true"/>
    <MediaLengthInSeconds xmlns="4ffaaae9-dc8c-459f-a92e-1529c78bcbdb" xsi:nil="true"/>
  </documentManagement>
</p:properties>
</file>

<file path=customXml/itemProps1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E51D6-1628-441B-A5D0-C1EE71ED5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8825FB-E388-4F1F-8116-2A8A65DD839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a655568-1247-43c7-b5ce-0d71de2fb494"/>
    <ds:schemaRef ds:uri="86e16ca4-215f-4354-b2b5-4fac53992da1"/>
    <ds:schemaRef ds:uri="http://purl.org/dc/terms/"/>
    <ds:schemaRef ds:uri="4ffaaae9-dc8c-459f-a92e-1529c78bcbd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113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Aktiv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Nataly Echezuria</cp:lastModifiedBy>
  <cp:revision>3</cp:revision>
  <dcterms:created xsi:type="dcterms:W3CDTF">2021-04-21T15:11:41Z</dcterms:created>
  <dcterms:modified xsi:type="dcterms:W3CDTF">2024-02-19T09:03:13Z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0x0101002D35BE1AB82ED949983D4C3BEFB295AA</vt:lpwstr>
  </property>
  <property fmtid="{D5CDD505-2E9C-101B-9397-08002B2CF9AE}" pid="12" name="MediaServiceImageTags">
    <vt:lpwstr/>
  </property>
  <property fmtid="{D5CDD505-2E9C-101B-9397-08002B2CF9AE}" pid="13" name="Order">
    <vt:r8>299200</vt:r8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lpwstr/>
  </property>
  <property fmtid="{D5CDD505-2E9C-101B-9397-08002B2CF9AE}" pid="20" name="SharedWithUsers">
    <vt:lpwstr>90;#Katie Erofeeva;#51;#Kim Wee;#87;#Macarena Losada</vt:lpwstr>
  </property>
</Properties>
</file>