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2" r:id="rId5"/>
    <p:sldId id="271" r:id="rId6"/>
    <p:sldId id="278" r:id="rId7"/>
    <p:sldId id="28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" userDrawn="1">
          <p15:clr>
            <a:srgbClr val="A4A3A4"/>
          </p15:clr>
        </p15:guide>
        <p15:guide id="4" pos="7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3B9668-437C-45B5-A8F3-FD6CAD618BC6}" v="10" dt="2026-06-19T10:57:57.428"/>
    <p1510:client id="{C3A082E4-53D4-46B6-975D-F39044FE3BB8}" v="1" dt="2026-06-19T12:02:31.0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16" y="196"/>
      </p:cViewPr>
      <p:guideLst>
        <p:guide orient="horz" pos="2160"/>
        <p:guide pos="3840"/>
        <p:guide orient="horz" pos="216"/>
        <p:guide pos="72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mya Sreenivasan" userId="a475b1e1-b8a4-4bc9-945d-c16507be1bdc" providerId="ADAL" clId="{E3368EF7-2FD6-4BBE-B666-DF4276FE1F16}"/>
    <pc:docChg chg="addSld delSld modSld">
      <pc:chgData name="Ramya Sreenivasan" userId="a475b1e1-b8a4-4bc9-945d-c16507be1bdc" providerId="ADAL" clId="{E3368EF7-2FD6-4BBE-B666-DF4276FE1F16}" dt="2026-06-19T10:57:57.428" v="15" actId="14826"/>
      <pc:docMkLst>
        <pc:docMk/>
      </pc:docMkLst>
      <pc:sldChg chg="modSp">
        <pc:chgData name="Ramya Sreenivasan" userId="a475b1e1-b8a4-4bc9-945d-c16507be1bdc" providerId="ADAL" clId="{E3368EF7-2FD6-4BBE-B666-DF4276FE1F16}" dt="2026-06-19T10:57:23.235" v="9" actId="14826"/>
        <pc:sldMkLst>
          <pc:docMk/>
          <pc:sldMk cId="3035780936" sldId="271"/>
        </pc:sldMkLst>
        <pc:picChg chg="mod">
          <ac:chgData name="Ramya Sreenivasan" userId="a475b1e1-b8a4-4bc9-945d-c16507be1bdc" providerId="ADAL" clId="{E3368EF7-2FD6-4BBE-B666-DF4276FE1F16}" dt="2026-06-19T10:57:23.235" v="9" actId="14826"/>
          <ac:picMkLst>
            <pc:docMk/>
            <pc:sldMk cId="3035780936" sldId="271"/>
            <ac:picMk id="2" creationId="{AAD39276-938D-EE5B-345F-832ACC80D4C6}"/>
          </ac:picMkLst>
        </pc:picChg>
      </pc:sldChg>
      <pc:sldChg chg="modSp mod">
        <pc:chgData name="Ramya Sreenivasan" userId="a475b1e1-b8a4-4bc9-945d-c16507be1bdc" providerId="ADAL" clId="{E3368EF7-2FD6-4BBE-B666-DF4276FE1F16}" dt="2026-06-19T10:57:38.933" v="12" actId="13244"/>
        <pc:sldMkLst>
          <pc:docMk/>
          <pc:sldMk cId="2580177660" sldId="278"/>
        </pc:sldMkLst>
        <pc:picChg chg="mod ord">
          <ac:chgData name="Ramya Sreenivasan" userId="a475b1e1-b8a4-4bc9-945d-c16507be1bdc" providerId="ADAL" clId="{E3368EF7-2FD6-4BBE-B666-DF4276FE1F16}" dt="2026-06-19T10:57:38.933" v="12" actId="13244"/>
          <ac:picMkLst>
            <pc:docMk/>
            <pc:sldMk cId="2580177660" sldId="278"/>
            <ac:picMk id="2" creationId="{49086977-6148-6774-4045-F1802373D7CC}"/>
          </ac:picMkLst>
        </pc:picChg>
      </pc:sldChg>
      <pc:sldChg chg="modSp">
        <pc:chgData name="Ramya Sreenivasan" userId="a475b1e1-b8a4-4bc9-945d-c16507be1bdc" providerId="ADAL" clId="{E3368EF7-2FD6-4BBE-B666-DF4276FE1F16}" dt="2026-06-19T10:57:57.428" v="15" actId="14826"/>
        <pc:sldMkLst>
          <pc:docMk/>
          <pc:sldMk cId="3441989733" sldId="281"/>
        </pc:sldMkLst>
        <pc:picChg chg="mod">
          <ac:chgData name="Ramya Sreenivasan" userId="a475b1e1-b8a4-4bc9-945d-c16507be1bdc" providerId="ADAL" clId="{E3368EF7-2FD6-4BBE-B666-DF4276FE1F16}" dt="2026-06-19T10:57:57.428" v="15" actId="14826"/>
          <ac:picMkLst>
            <pc:docMk/>
            <pc:sldMk cId="3441989733" sldId="281"/>
            <ac:picMk id="13" creationId="{9170D663-56F1-4E78-4931-DF451CC98B02}"/>
          </ac:picMkLst>
        </pc:picChg>
      </pc:sldChg>
      <pc:sldChg chg="modSp add">
        <pc:chgData name="Ramya Sreenivasan" userId="a475b1e1-b8a4-4bc9-945d-c16507be1bdc" providerId="ADAL" clId="{E3368EF7-2FD6-4BBE-B666-DF4276FE1F16}" dt="2026-06-19T10:57:14.266" v="8" actId="14826"/>
        <pc:sldMkLst>
          <pc:docMk/>
          <pc:sldMk cId="1807281678" sldId="282"/>
        </pc:sldMkLst>
        <pc:picChg chg="mod">
          <ac:chgData name="Ramya Sreenivasan" userId="a475b1e1-b8a4-4bc9-945d-c16507be1bdc" providerId="ADAL" clId="{E3368EF7-2FD6-4BBE-B666-DF4276FE1F16}" dt="2026-06-19T10:57:14.266" v="8" actId="14826"/>
          <ac:picMkLst>
            <pc:docMk/>
            <pc:sldMk cId="1807281678" sldId="282"/>
            <ac:picMk id="13" creationId="{292DA7C2-BA05-A43C-C3F4-ABD516B4913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7D9A-DBB2-5B09-3C4E-B34CD777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6DFE0-73D0-6770-D3B7-250E231CF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B565-2FDD-87AE-742B-4E5D5908F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69CDD-D321-07EB-6E78-B518ED0F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0676D-739B-AFB4-B953-B25EA007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1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E977F-59B5-CA01-7821-EF3200AD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695CA-F150-5E0D-5472-1BD59C6DA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E359-7D4A-E593-FA6D-736A526D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89093-E97A-70B1-9B1B-679F1737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97E4-93C6-8FD5-132F-96F6DBC8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BE995-9202-043E-F214-6A571ABB1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2255B-3B7B-1A90-6D46-B48F93ECD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CB737-0C90-5400-BFCD-3BA72D4D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23B2E-AC4A-3B9C-3121-06AB5068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CA023-CFB6-F0E0-9F5B-7B061C2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3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19/06/2026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3887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 dirty="0">
                <a:solidFill>
                  <a:schemeClr val="tx1"/>
                </a:solidFill>
              </a:rPr>
              <a:t>HEIGHT OF EVENT LOCKUP    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95254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B958-C86E-0D12-24A6-3DB2F369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BE1DE-2385-B4DD-03A8-9F1355AB9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619E9-7CD2-BE0A-17CB-B20E439C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EDC6-1CDC-EF87-D256-C76F3851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84BD-000A-718D-CEFE-B4979D88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6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7A89-8CFD-FEFA-380F-3CEA3AA5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C6E0C-1F24-7162-7604-D8B44A0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2139C-DD1D-7B3E-82A5-72E92239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B9195-2BFF-D11C-6689-E35963CC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5230-3AA3-F1FE-DB4A-85FD1298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72DF-BC2B-3646-0F60-3E0EF832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63CA1-E02F-9978-D640-C0F97FDB8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2A09A-A073-322E-5479-E41B3C226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63B27-5F18-A293-72B6-02FCC1E5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349C8-326A-77E1-6451-D6CC6F3B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4864E-A030-D3BE-2B62-4C52A2EF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C9A8-8020-0239-21A7-63B1ADF2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B7A9D-DD33-B757-18A1-10DAC3E40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A217E-3E99-4DAA-F62B-597F39662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5F044-17DF-5A8A-94F7-09E6ABF59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50FAE-0FC9-CCDD-BB39-A007ED4E3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96B45-676B-F283-053F-96D7C833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D78474-B8F8-E77B-8F7E-FC2CA597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8ED5B-B1D9-96CA-251B-D0BC81C1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6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AFC8-1A99-B581-D99E-EDE357A5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EF1DE-1632-0C0D-A650-DB8F4E95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4ED17-C700-CFA5-90EF-0DE7C329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8A237-736A-664C-00EE-FD821F5B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3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0A09D-F316-EBD6-4222-93B4C4BA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23D32-EAA7-8ABA-083C-A411DEF8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637A5-4118-9AAF-109A-4966D005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72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7A30-BE8F-6B0D-F626-5E9FEAF4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F20B-2823-23F2-995A-AAC3843A2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22F08-88C6-5DDA-381E-4BB27FEDB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572C9-2340-33C9-3F30-20BF6325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7D679-E01E-7B78-0D29-26F11063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3BE8-5C4B-4826-D208-97BBC436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EADC-1429-0ABD-E6D0-20D7A3A6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1EC36-BC23-634A-F7C9-DDBFD3E86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03F3-E814-7413-C2C9-535E6EBC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F467E-B29B-55AB-6B88-CD4FC87B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8AD53-941A-C8C2-3F24-98AAD04C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56B9A-E997-DC3C-6E49-9B2B8E27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898DD-9F47-84A0-A8F8-E5502647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D2EEE-0DA1-09E9-8DFC-1739C2A0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0C6F-9F95-3747-E2BC-3B58CC904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6179-4A26-4B5B-8B27-9588173F203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D2C-0901-B474-2F89-A2ABB8238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C2BA2-7132-350D-12C2-1269BDDD3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5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ata.org/en/events/all/sc15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1F92-87E3-7A39-D956-898CBD865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7">
            <a:extLst>
              <a:ext uri="{FF2B5EF4-FFF2-40B4-BE49-F238E27FC236}">
                <a16:creationId xmlns:a16="http://schemas.microsoft.com/office/drawing/2014/main" id="{292DA7C2-BA05-A43C-C3F4-ABD516B491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1"/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062"/>
            <a:ext cx="12200998" cy="686306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728167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D39276-938D-EE5B-345F-832ACC80D4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7234" y="3689858"/>
            <a:ext cx="4857532" cy="27274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1384145"/>
            <a:ext cx="11214678" cy="20448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Aktiv Grotesk XBold" panose="020B0804020202020204" pitchFamily="34" charset="-78"/>
              </a:rPr>
              <a:t>Customize your own banner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IATA Slot</a:t>
            </a:r>
            <a:r>
              <a:rPr lang="en-US" sz="1600" b="1" dirty="0">
                <a:solidFill>
                  <a:srgbClr val="1E32FA"/>
                </a:solidFill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Conference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 XBold" panose="020B0804020202020204" pitchFamily="34" charset="-7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In the next slide click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Enter a message of your choice in the box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3: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Make sure to include the link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3"/>
              </a:rPr>
              <a:t>IATA </a:t>
            </a:r>
            <a:r>
              <a:rPr lang="en-US" sz="1400" b="1" dirty="0">
                <a:solidFill>
                  <a:prstClr val="black"/>
                </a:solidFill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3"/>
              </a:rPr>
              <a:t>Slot Conference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3"/>
              </a:rPr>
              <a:t>website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!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E32FA"/>
              </a:solidFill>
              <a:effectLst/>
              <a:uLnTx/>
              <a:uFillTx/>
              <a:latin typeface="Aktiv Grotesk"/>
              <a:ea typeface="Aktiv Grotesk"/>
              <a:cs typeface="Aktiv Grotesk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AC7058-B3A9-4B5B-2A01-07F0A404A0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j-ea"/>
                <a:cs typeface="+mj-cs"/>
              </a:rPr>
              <a:t>Event Promotion</a:t>
            </a:r>
          </a:p>
        </p:txBody>
      </p:sp>
    </p:spTree>
    <p:extLst>
      <p:ext uri="{BB962C8B-B14F-4D97-AF65-F5344CB8AC3E}">
        <p14:creationId xmlns:p14="http://schemas.microsoft.com/office/powerpoint/2010/main" val="303578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7">
            <a:extLst>
              <a:ext uri="{FF2B5EF4-FFF2-40B4-BE49-F238E27FC236}">
                <a16:creationId xmlns:a16="http://schemas.microsoft.com/office/drawing/2014/main" id="{49086977-6148-6774-4045-F1802373D7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4D2E2F60-AC55-11AE-23B9-8406063259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9" y="4130301"/>
            <a:ext cx="5107620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F1057750-4AE6-6A73-E1CC-60FBF53FC37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4021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your message here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add your name, your session or any other wording you wish. Reduce font size as needed.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A3EB6FC-A8A2-EBC5-7E4A-8A1231D34C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6974521" y="351895"/>
            <a:ext cx="4347143" cy="435235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17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7">
            <a:extLst>
              <a:ext uri="{FF2B5EF4-FFF2-40B4-BE49-F238E27FC236}">
                <a16:creationId xmlns:a16="http://schemas.microsoft.com/office/drawing/2014/main" id="{9170D663-56F1-4E78-4931-DF451CC98B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1"/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98973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0b6a347c-ead6-42b3-a653-f0c1a7bd92a0.jpe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0b6a347c-ead6-42b3-a653-f0c1a7bd92a0.jpe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0b6a347c-ead6-42b3-a653-f0c1a7bd92a0.jpe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e9ef77-9585-442e-81d8-60031e29abf8" xsi:nil="true"/>
    <lcf76f155ced4ddcb4097134ff3c332f xmlns="6cd6e9d5-65de-487b-8de5-04cf82949ea9">
      <Terms xmlns="http://schemas.microsoft.com/office/infopath/2007/PartnerControls"/>
    </lcf76f155ced4ddcb4097134ff3c332f>
    <MediaLengthInSeconds xmlns="6cd6e9d5-65de-487b-8de5-04cf82949ea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3EE50DAE17464BBBD464A46EC48E9E" ma:contentTypeVersion="13" ma:contentTypeDescription="Create a new document." ma:contentTypeScope="" ma:versionID="ca313f690a6e431a29fca0c266efaab4">
  <xsd:schema xmlns:xsd="http://www.w3.org/2001/XMLSchema" xmlns:xs="http://www.w3.org/2001/XMLSchema" xmlns:p="http://schemas.microsoft.com/office/2006/metadata/properties" xmlns:ns2="6cd6e9d5-65de-487b-8de5-04cf82949ea9" xmlns:ns3="65e9ef77-9585-442e-81d8-60031e29abf8" targetNamespace="http://schemas.microsoft.com/office/2006/metadata/properties" ma:root="true" ma:fieldsID="771c0e64d3789e1c279124c99418b505" ns2:_="" ns3:_="">
    <xsd:import namespace="6cd6e9d5-65de-487b-8de5-04cf82949ea9"/>
    <xsd:import namespace="65e9ef77-9585-442e-81d8-60031e29ab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6e9d5-65de-487b-8de5-04cf82949e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e9ef77-9585-442e-81d8-60031e29abf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6672671-983d-4ecb-80cd-c698c996ef2b}" ma:internalName="TaxCatchAll" ma:showField="CatchAllData" ma:web="65e9ef77-9585-442e-81d8-60031e29ab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4183C6-7270-4AC2-9CD2-45B68A49FD3D}">
  <ds:schemaRefs>
    <ds:schemaRef ds:uri="http://www.w3.org/XML/1998/namespace"/>
    <ds:schemaRef ds:uri="http://purl.org/dc/elements/1.1/"/>
    <ds:schemaRef ds:uri="http://schemas.microsoft.com/office/infopath/2007/PartnerControls"/>
    <ds:schemaRef ds:uri="6cd6e9d5-65de-487b-8de5-04cf82949ea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65e9ef77-9585-442e-81d8-60031e29abf8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814E3BC-EEF0-42D9-9530-D8BCAA90C2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d6e9d5-65de-487b-8de5-04cf82949ea9"/>
    <ds:schemaRef ds:uri="65e9ef77-9585-442e-81d8-60031e29ab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0F9CF5-8B2D-4C74-AACE-FD6C55EF75C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49d0555-0903-45cc-b4d2-c6437e758502}" enabled="1" method="Privileged" siteId="{ad221784-72a8-4263-ac86-0ccc6b152cd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Microsoft Office PowerPoint</Application>
  <PresentationFormat>Widescreen</PresentationFormat>
  <Paragraphs>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Aktiv Grotesk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Murphy</dc:creator>
  <cp:lastModifiedBy>Ramya Sreenivasan</cp:lastModifiedBy>
  <cp:revision>7</cp:revision>
  <dcterms:created xsi:type="dcterms:W3CDTF">2023-06-13T12:34:15Z</dcterms:created>
  <dcterms:modified xsi:type="dcterms:W3CDTF">2026-06-19T12:02:41Z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0x010100FE3EE50DAE17464BBBD464A46EC48E9E</vt:lpwstr>
  </property>
  <property fmtid="{D5CDD505-2E9C-101B-9397-08002B2CF9AE}" pid="3" name="MediaServiceImageTags">
    <vt:lpwstr/>
  </property>
  <property fmtid="{D5CDD505-2E9C-101B-9397-08002B2CF9AE}" pid="4" name="Order">
    <vt:r8>515100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lassificationContentMarkingFooterLocations">
    <vt:lpwstr>Office Theme:10</vt:lpwstr>
  </property>
  <property fmtid="{D5CDD505-2E9C-101B-9397-08002B2CF9AE}" pid="12" name="ClassificationContentMarkingFooterText">
    <vt:lpwstr>IATA - Restricted/Confidential content</vt:lpwstr>
  </property>
  <property fmtid="{D5CDD505-2E9C-101B-9397-08002B2CF9AE}" pid="13" name="ClassificationContentMarkingHeaderLocations">
    <vt:lpwstr>Office Theme:9</vt:lpwstr>
  </property>
  <property fmtid="{D5CDD505-2E9C-101B-9397-08002B2CF9AE}" pid="14" name="ClassificationContentMarkingHeaderText">
    <vt:lpwstr>IATA - Restricted/Confidential content</vt:lpwstr>
  </property>
</Properties>
</file>