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7" r:id="rId5"/>
    <p:sldId id="287" r:id="rId6"/>
    <p:sldId id="290" r:id="rId7"/>
    <p:sldId id="29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632"/>
    <a:srgbClr val="1E32FA"/>
    <a:srgbClr val="FAC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10466-90DF-4E20-88AA-2735DC2AC922}" v="2" dt="2026-08-28T09:14:57.045"/>
    <p1510:client id="{B1B0595B-FAFE-4127-81E4-2E12DBE95C7C}" v="10" dt="2026-08-28T09:12:13.2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3EBE0-D9F5-40A4-9B75-7CDE05D9BA80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49210-A115-4A3B-A55C-A8D54F423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3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D7D9A-DBB2-5B09-3C4E-B34CD777E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6DFE0-73D0-6770-D3B7-250E231CF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CB565-2FDD-87AE-742B-4E5D5908F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69CDD-D321-07EB-6E78-B518ED0FE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0676D-739B-AFB4-B953-B25EA0078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14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E977F-59B5-CA01-7821-EF3200AD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D695CA-F150-5E0D-5472-1BD59C6DA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CE359-7D4A-E593-FA6D-736A526DF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89093-E97A-70B1-9B1B-679F1737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B97E4-93C6-8FD5-132F-96F6DBC8C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4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2BE995-9202-043E-F214-6A571ABB11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D2255B-3B7B-1A90-6D46-B48F93ECD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CB737-0C90-5400-BFCD-3BA72D4D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23B2E-AC4A-3B9C-3121-06AB5068B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CA023-CFB6-F0E0-9F5B-7B061C29E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39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7B6CA01-B15C-A00E-DDF7-28748174F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D7FA1-641F-4670-A8B8-B46D6A2EEDF1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B2E67A0-4B0F-47EF-4822-487F5E9E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B2FB5A-C3F8-D7F6-7350-3628C5087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15312-5968-4B70-97B2-9FC7D2025FE0}" type="slidenum">
              <a:rPr lang="fr-FR" smtClean="0"/>
              <a:t>‹#›</a:t>
            </a:fld>
            <a:endParaRPr lang="fr-FR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907E4C6-175A-95AA-79BC-721DD81A3F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8685" y="812800"/>
            <a:ext cx="4347143" cy="4352354"/>
          </a:xfrm>
          <a:custGeom>
            <a:avLst/>
            <a:gdLst>
              <a:gd name="connsiteX0" fmla="*/ 3424894 w 6849789"/>
              <a:gd name="connsiteY0" fmla="*/ 0 h 6858000"/>
              <a:gd name="connsiteX1" fmla="*/ 6849789 w 6849789"/>
              <a:gd name="connsiteY1" fmla="*/ 3429000 h 6858000"/>
              <a:gd name="connsiteX2" fmla="*/ 3424894 w 6849789"/>
              <a:gd name="connsiteY2" fmla="*/ 6858000 h 6858000"/>
              <a:gd name="connsiteX3" fmla="*/ 4456 w 6849789"/>
              <a:gd name="connsiteY3" fmla="*/ 3605456 h 6858000"/>
              <a:gd name="connsiteX4" fmla="*/ 0 w 6849789"/>
              <a:gd name="connsiteY4" fmla="*/ 3429041 h 6858000"/>
              <a:gd name="connsiteX5" fmla="*/ 0 w 6849789"/>
              <a:gd name="connsiteY5" fmla="*/ 3428960 h 6858000"/>
              <a:gd name="connsiteX6" fmla="*/ 4456 w 6849789"/>
              <a:gd name="connsiteY6" fmla="*/ 3252544 h 6858000"/>
              <a:gd name="connsiteX7" fmla="*/ 3424894 w 684978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49789" h="6858000">
                <a:moveTo>
                  <a:pt x="3424894" y="0"/>
                </a:moveTo>
                <a:cubicBezTo>
                  <a:pt x="5316411" y="0"/>
                  <a:pt x="6849789" y="1535216"/>
                  <a:pt x="6849789" y="3429000"/>
                </a:cubicBezTo>
                <a:cubicBezTo>
                  <a:pt x="6849789" y="5322784"/>
                  <a:pt x="5316411" y="6858000"/>
                  <a:pt x="3424894" y="6858000"/>
                </a:cubicBezTo>
                <a:cubicBezTo>
                  <a:pt x="1592487" y="6858000"/>
                  <a:pt x="96185" y="5417236"/>
                  <a:pt x="4456" y="3605456"/>
                </a:cubicBezTo>
                <a:lnTo>
                  <a:pt x="0" y="3429041"/>
                </a:lnTo>
                <a:lnTo>
                  <a:pt x="0" y="3428960"/>
                </a:lnTo>
                <a:lnTo>
                  <a:pt x="4456" y="3252544"/>
                </a:lnTo>
                <a:cubicBezTo>
                  <a:pt x="96185" y="1440764"/>
                  <a:pt x="1592487" y="0"/>
                  <a:pt x="342489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83887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vents A/V 'Logo'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DE39F4C-5E90-4313-90D0-D1522A010B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E5DEED-A00F-432E-919B-A31AE102E4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999896"/>
            <a:ext cx="5904000" cy="1753204"/>
          </a:xfrm>
        </p:spPr>
        <p:txBody>
          <a:bodyPr anchor="ctr" anchorCtr="0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32A637-F57B-4008-8DC2-4D2B8ECC1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141132"/>
            <a:ext cx="5904000" cy="850297"/>
          </a:xfrm>
        </p:spPr>
        <p:txBody>
          <a:bodyPr anchor="t" anchorCtr="0"/>
          <a:lstStyle>
            <a:lvl1pPr marL="0" indent="0" algn="l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410B460-2C02-4566-8E5A-96EDDC702F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092267" y="5405588"/>
            <a:ext cx="1718058" cy="1075917"/>
          </a:xfrm>
          <a:custGeom>
            <a:avLst/>
            <a:gdLst>
              <a:gd name="T0" fmla="*/ 971 w 1920"/>
              <a:gd name="T1" fmla="*/ 446 h 1200"/>
              <a:gd name="T2" fmla="*/ 860 w 1920"/>
              <a:gd name="T3" fmla="*/ 461 h 1200"/>
              <a:gd name="T4" fmla="*/ 971 w 1920"/>
              <a:gd name="T5" fmla="*/ 12 h 1200"/>
              <a:gd name="T6" fmla="*/ 971 w 1920"/>
              <a:gd name="T7" fmla="*/ 12 h 1200"/>
              <a:gd name="T8" fmla="*/ 950 w 1920"/>
              <a:gd name="T9" fmla="*/ 137 h 1200"/>
              <a:gd name="T10" fmla="*/ 971 w 1920"/>
              <a:gd name="T11" fmla="*/ 301 h 1200"/>
              <a:gd name="T12" fmla="*/ 971 w 1920"/>
              <a:gd name="T13" fmla="*/ 424 h 1200"/>
              <a:gd name="T14" fmla="*/ 1092 w 1920"/>
              <a:gd name="T15" fmla="*/ 451 h 1200"/>
              <a:gd name="T16" fmla="*/ 1154 w 1920"/>
              <a:gd name="T17" fmla="*/ 514 h 1200"/>
              <a:gd name="T18" fmla="*/ 1154 w 1920"/>
              <a:gd name="T19" fmla="*/ 514 h 1200"/>
              <a:gd name="T20" fmla="*/ 816 w 1920"/>
              <a:gd name="T21" fmla="*/ 301 h 1200"/>
              <a:gd name="T22" fmla="*/ 660 w 1920"/>
              <a:gd name="T23" fmla="*/ 301 h 1200"/>
              <a:gd name="T24" fmla="*/ 749 w 1920"/>
              <a:gd name="T25" fmla="*/ 500 h 1200"/>
              <a:gd name="T26" fmla="*/ 839 w 1920"/>
              <a:gd name="T27" fmla="*/ 470 h 1200"/>
              <a:gd name="T28" fmla="*/ 971 w 1920"/>
              <a:gd name="T29" fmla="*/ 158 h 1200"/>
              <a:gd name="T30" fmla="*/ 1071 w 1920"/>
              <a:gd name="T31" fmla="*/ 139 h 1200"/>
              <a:gd name="T32" fmla="*/ 1127 w 1920"/>
              <a:gd name="T33" fmla="*/ 280 h 1200"/>
              <a:gd name="T34" fmla="*/ 1260 w 1920"/>
              <a:gd name="T35" fmla="*/ 280 h 1200"/>
              <a:gd name="T36" fmla="*/ 990 w 1920"/>
              <a:gd name="T37" fmla="*/ 0 h 1200"/>
              <a:gd name="T38" fmla="*/ 950 w 1920"/>
              <a:gd name="T39" fmla="*/ 280 h 1200"/>
              <a:gd name="T40" fmla="*/ 950 w 1920"/>
              <a:gd name="T41" fmla="*/ 158 h 1200"/>
              <a:gd name="T42" fmla="*/ 829 w 1920"/>
              <a:gd name="T43" fmla="*/ 131 h 1200"/>
              <a:gd name="T44" fmla="*/ 765 w 1920"/>
              <a:gd name="T45" fmla="*/ 67 h 1200"/>
              <a:gd name="T46" fmla="*/ 765 w 1920"/>
              <a:gd name="T47" fmla="*/ 67 h 1200"/>
              <a:gd name="T48" fmla="*/ 849 w 1920"/>
              <a:gd name="T49" fmla="*/ 646 h 1200"/>
              <a:gd name="T50" fmla="*/ 282 w 1920"/>
              <a:gd name="T51" fmla="*/ 671 h 1200"/>
              <a:gd name="T52" fmla="*/ 289 w 1920"/>
              <a:gd name="T53" fmla="*/ 650 h 1200"/>
              <a:gd name="T54" fmla="*/ 565 w 1920"/>
              <a:gd name="T55" fmla="*/ 556 h 1200"/>
              <a:gd name="T56" fmla="*/ 515 w 1920"/>
              <a:gd name="T57" fmla="*/ 483 h 1200"/>
              <a:gd name="T58" fmla="*/ 0 w 1920"/>
              <a:gd name="T59" fmla="*/ 388 h 1200"/>
              <a:gd name="T60" fmla="*/ 1071 w 1920"/>
              <a:gd name="T61" fmla="*/ 646 h 1200"/>
              <a:gd name="T62" fmla="*/ 1638 w 1920"/>
              <a:gd name="T63" fmla="*/ 671 h 1200"/>
              <a:gd name="T64" fmla="*/ 1631 w 1920"/>
              <a:gd name="T65" fmla="*/ 650 h 1200"/>
              <a:gd name="T66" fmla="*/ 1355 w 1920"/>
              <a:gd name="T67" fmla="*/ 556 h 1200"/>
              <a:gd name="T68" fmla="*/ 1405 w 1920"/>
              <a:gd name="T69" fmla="*/ 483 h 1200"/>
              <a:gd name="T70" fmla="*/ 1920 w 1920"/>
              <a:gd name="T71" fmla="*/ 388 h 1200"/>
              <a:gd name="T72" fmla="*/ 1563 w 1920"/>
              <a:gd name="T73" fmla="*/ 819 h 1200"/>
              <a:gd name="T74" fmla="*/ 1518 w 1920"/>
              <a:gd name="T75" fmla="*/ 1155 h 1200"/>
              <a:gd name="T76" fmla="*/ 1245 w 1920"/>
              <a:gd name="T77" fmla="*/ 1200 h 1200"/>
              <a:gd name="T78" fmla="*/ 1483 w 1920"/>
              <a:gd name="T79" fmla="*/ 936 h 1200"/>
              <a:gd name="T80" fmla="*/ 1038 w 1920"/>
              <a:gd name="T81" fmla="*/ 914 h 1200"/>
              <a:gd name="T82" fmla="*/ 1289 w 1920"/>
              <a:gd name="T83" fmla="*/ 817 h 1200"/>
              <a:gd name="T84" fmla="*/ 1120 w 1920"/>
              <a:gd name="T85" fmla="*/ 1200 h 1200"/>
              <a:gd name="T86" fmla="*/ 672 w 1920"/>
              <a:gd name="T87" fmla="*/ 819 h 1200"/>
              <a:gd name="T88" fmla="*/ 759 w 1920"/>
              <a:gd name="T89" fmla="*/ 1200 h 1200"/>
              <a:gd name="T90" fmla="*/ 606 w 1920"/>
              <a:gd name="T91" fmla="*/ 1200 h 1200"/>
              <a:gd name="T92" fmla="*/ 739 w 1920"/>
              <a:gd name="T93" fmla="*/ 1075 h 1200"/>
              <a:gd name="T94" fmla="*/ 273 w 1920"/>
              <a:gd name="T95" fmla="*/ 1200 h 1200"/>
              <a:gd name="T96" fmla="*/ 401 w 1920"/>
              <a:gd name="T97" fmla="*/ 1200 h 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20" h="1200">
                <a:moveTo>
                  <a:pt x="971" y="571"/>
                </a:moveTo>
                <a:cubicBezTo>
                  <a:pt x="1007" y="542"/>
                  <a:pt x="1039" y="503"/>
                  <a:pt x="1060" y="461"/>
                </a:cubicBezTo>
                <a:cubicBezTo>
                  <a:pt x="1032" y="452"/>
                  <a:pt x="1001" y="446"/>
                  <a:pt x="971" y="446"/>
                </a:cubicBezTo>
                <a:lnTo>
                  <a:pt x="971" y="571"/>
                </a:lnTo>
                <a:close/>
                <a:moveTo>
                  <a:pt x="950" y="569"/>
                </a:moveTo>
                <a:cubicBezTo>
                  <a:pt x="913" y="542"/>
                  <a:pt x="881" y="503"/>
                  <a:pt x="860" y="461"/>
                </a:cubicBezTo>
                <a:cubicBezTo>
                  <a:pt x="888" y="451"/>
                  <a:pt x="919" y="446"/>
                  <a:pt x="950" y="446"/>
                </a:cubicBezTo>
                <a:lnTo>
                  <a:pt x="950" y="569"/>
                </a:lnTo>
                <a:close/>
                <a:moveTo>
                  <a:pt x="971" y="12"/>
                </a:moveTo>
                <a:cubicBezTo>
                  <a:pt x="1007" y="41"/>
                  <a:pt x="1039" y="79"/>
                  <a:pt x="1060" y="120"/>
                </a:cubicBezTo>
                <a:cubicBezTo>
                  <a:pt x="1032" y="130"/>
                  <a:pt x="1001" y="137"/>
                  <a:pt x="971" y="137"/>
                </a:cubicBezTo>
                <a:lnTo>
                  <a:pt x="971" y="12"/>
                </a:lnTo>
                <a:close/>
                <a:moveTo>
                  <a:pt x="950" y="12"/>
                </a:moveTo>
                <a:cubicBezTo>
                  <a:pt x="913" y="41"/>
                  <a:pt x="881" y="80"/>
                  <a:pt x="860" y="120"/>
                </a:cubicBezTo>
                <a:cubicBezTo>
                  <a:pt x="888" y="129"/>
                  <a:pt x="919" y="137"/>
                  <a:pt x="950" y="137"/>
                </a:cubicBezTo>
                <a:lnTo>
                  <a:pt x="950" y="12"/>
                </a:lnTo>
                <a:close/>
                <a:moveTo>
                  <a:pt x="971" y="424"/>
                </a:moveTo>
                <a:cubicBezTo>
                  <a:pt x="971" y="301"/>
                  <a:pt x="971" y="301"/>
                  <a:pt x="971" y="301"/>
                </a:cubicBezTo>
                <a:cubicBezTo>
                  <a:pt x="1104" y="301"/>
                  <a:pt x="1104" y="301"/>
                  <a:pt x="1104" y="301"/>
                </a:cubicBezTo>
                <a:cubicBezTo>
                  <a:pt x="1104" y="350"/>
                  <a:pt x="1092" y="398"/>
                  <a:pt x="1071" y="443"/>
                </a:cubicBezTo>
                <a:cubicBezTo>
                  <a:pt x="1040" y="432"/>
                  <a:pt x="1004" y="424"/>
                  <a:pt x="971" y="424"/>
                </a:cubicBezTo>
                <a:moveTo>
                  <a:pt x="1260" y="301"/>
                </a:moveTo>
                <a:cubicBezTo>
                  <a:pt x="1127" y="301"/>
                  <a:pt x="1127" y="301"/>
                  <a:pt x="1127" y="301"/>
                </a:cubicBezTo>
                <a:cubicBezTo>
                  <a:pt x="1125" y="355"/>
                  <a:pt x="1114" y="403"/>
                  <a:pt x="1092" y="451"/>
                </a:cubicBezTo>
                <a:cubicBezTo>
                  <a:pt x="1120" y="464"/>
                  <a:pt x="1146" y="480"/>
                  <a:pt x="1171" y="500"/>
                </a:cubicBezTo>
                <a:cubicBezTo>
                  <a:pt x="1225" y="447"/>
                  <a:pt x="1257" y="375"/>
                  <a:pt x="1260" y="301"/>
                </a:cubicBezTo>
                <a:moveTo>
                  <a:pt x="1154" y="514"/>
                </a:moveTo>
                <a:cubicBezTo>
                  <a:pt x="1133" y="496"/>
                  <a:pt x="1107" y="480"/>
                  <a:pt x="1081" y="470"/>
                </a:cubicBezTo>
                <a:cubicBezTo>
                  <a:pt x="1057" y="513"/>
                  <a:pt x="1028" y="549"/>
                  <a:pt x="990" y="582"/>
                </a:cubicBezTo>
                <a:cubicBezTo>
                  <a:pt x="1051" y="574"/>
                  <a:pt x="1107" y="552"/>
                  <a:pt x="1154" y="514"/>
                </a:cubicBezTo>
                <a:moveTo>
                  <a:pt x="950" y="424"/>
                </a:moveTo>
                <a:cubicBezTo>
                  <a:pt x="950" y="301"/>
                  <a:pt x="950" y="301"/>
                  <a:pt x="950" y="301"/>
                </a:cubicBezTo>
                <a:cubicBezTo>
                  <a:pt x="816" y="301"/>
                  <a:pt x="816" y="301"/>
                  <a:pt x="816" y="301"/>
                </a:cubicBezTo>
                <a:cubicBezTo>
                  <a:pt x="817" y="350"/>
                  <a:pt x="828" y="399"/>
                  <a:pt x="849" y="443"/>
                </a:cubicBezTo>
                <a:cubicBezTo>
                  <a:pt x="881" y="432"/>
                  <a:pt x="915" y="424"/>
                  <a:pt x="950" y="424"/>
                </a:cubicBezTo>
                <a:moveTo>
                  <a:pt x="660" y="301"/>
                </a:moveTo>
                <a:cubicBezTo>
                  <a:pt x="793" y="301"/>
                  <a:pt x="793" y="301"/>
                  <a:pt x="793" y="301"/>
                </a:cubicBezTo>
                <a:cubicBezTo>
                  <a:pt x="796" y="355"/>
                  <a:pt x="808" y="402"/>
                  <a:pt x="829" y="451"/>
                </a:cubicBezTo>
                <a:cubicBezTo>
                  <a:pt x="800" y="464"/>
                  <a:pt x="774" y="480"/>
                  <a:pt x="749" y="500"/>
                </a:cubicBezTo>
                <a:cubicBezTo>
                  <a:pt x="695" y="447"/>
                  <a:pt x="664" y="377"/>
                  <a:pt x="660" y="301"/>
                </a:cubicBezTo>
                <a:moveTo>
                  <a:pt x="765" y="514"/>
                </a:moveTo>
                <a:cubicBezTo>
                  <a:pt x="788" y="497"/>
                  <a:pt x="813" y="479"/>
                  <a:pt x="839" y="470"/>
                </a:cubicBezTo>
                <a:cubicBezTo>
                  <a:pt x="863" y="513"/>
                  <a:pt x="892" y="549"/>
                  <a:pt x="930" y="582"/>
                </a:cubicBezTo>
                <a:cubicBezTo>
                  <a:pt x="869" y="574"/>
                  <a:pt x="812" y="552"/>
                  <a:pt x="765" y="514"/>
                </a:cubicBezTo>
                <a:moveTo>
                  <a:pt x="971" y="158"/>
                </a:moveTo>
                <a:cubicBezTo>
                  <a:pt x="971" y="280"/>
                  <a:pt x="971" y="280"/>
                  <a:pt x="971" y="280"/>
                </a:cubicBezTo>
                <a:cubicBezTo>
                  <a:pt x="1104" y="280"/>
                  <a:pt x="1104" y="280"/>
                  <a:pt x="1104" y="280"/>
                </a:cubicBezTo>
                <a:cubicBezTo>
                  <a:pt x="1104" y="231"/>
                  <a:pt x="1092" y="184"/>
                  <a:pt x="1071" y="139"/>
                </a:cubicBezTo>
                <a:cubicBezTo>
                  <a:pt x="1039" y="150"/>
                  <a:pt x="1005" y="157"/>
                  <a:pt x="971" y="158"/>
                </a:cubicBezTo>
                <a:moveTo>
                  <a:pt x="1260" y="280"/>
                </a:moveTo>
                <a:cubicBezTo>
                  <a:pt x="1127" y="280"/>
                  <a:pt x="1127" y="280"/>
                  <a:pt x="1127" y="280"/>
                </a:cubicBezTo>
                <a:cubicBezTo>
                  <a:pt x="1125" y="227"/>
                  <a:pt x="1113" y="178"/>
                  <a:pt x="1092" y="131"/>
                </a:cubicBezTo>
                <a:cubicBezTo>
                  <a:pt x="1120" y="118"/>
                  <a:pt x="1147" y="102"/>
                  <a:pt x="1171" y="82"/>
                </a:cubicBezTo>
                <a:cubicBezTo>
                  <a:pt x="1228" y="138"/>
                  <a:pt x="1257" y="207"/>
                  <a:pt x="1260" y="280"/>
                </a:cubicBezTo>
                <a:moveTo>
                  <a:pt x="1154" y="67"/>
                </a:moveTo>
                <a:cubicBezTo>
                  <a:pt x="1133" y="86"/>
                  <a:pt x="1107" y="103"/>
                  <a:pt x="1081" y="113"/>
                </a:cubicBezTo>
                <a:cubicBezTo>
                  <a:pt x="1057" y="68"/>
                  <a:pt x="1028" y="33"/>
                  <a:pt x="990" y="0"/>
                </a:cubicBezTo>
                <a:cubicBezTo>
                  <a:pt x="1051" y="7"/>
                  <a:pt x="1107" y="30"/>
                  <a:pt x="1154" y="67"/>
                </a:cubicBezTo>
                <a:moveTo>
                  <a:pt x="950" y="158"/>
                </a:moveTo>
                <a:cubicBezTo>
                  <a:pt x="950" y="280"/>
                  <a:pt x="950" y="280"/>
                  <a:pt x="950" y="280"/>
                </a:cubicBezTo>
                <a:cubicBezTo>
                  <a:pt x="816" y="280"/>
                  <a:pt x="816" y="280"/>
                  <a:pt x="816" y="280"/>
                </a:cubicBezTo>
                <a:cubicBezTo>
                  <a:pt x="817" y="232"/>
                  <a:pt x="828" y="183"/>
                  <a:pt x="849" y="139"/>
                </a:cubicBezTo>
                <a:cubicBezTo>
                  <a:pt x="881" y="150"/>
                  <a:pt x="915" y="157"/>
                  <a:pt x="950" y="158"/>
                </a:cubicBezTo>
                <a:moveTo>
                  <a:pt x="660" y="280"/>
                </a:moveTo>
                <a:cubicBezTo>
                  <a:pt x="793" y="280"/>
                  <a:pt x="793" y="280"/>
                  <a:pt x="793" y="280"/>
                </a:cubicBezTo>
                <a:cubicBezTo>
                  <a:pt x="796" y="227"/>
                  <a:pt x="808" y="179"/>
                  <a:pt x="829" y="131"/>
                </a:cubicBezTo>
                <a:cubicBezTo>
                  <a:pt x="800" y="118"/>
                  <a:pt x="774" y="103"/>
                  <a:pt x="749" y="82"/>
                </a:cubicBezTo>
                <a:cubicBezTo>
                  <a:pt x="694" y="136"/>
                  <a:pt x="664" y="205"/>
                  <a:pt x="660" y="280"/>
                </a:cubicBezTo>
                <a:moveTo>
                  <a:pt x="765" y="67"/>
                </a:moveTo>
                <a:cubicBezTo>
                  <a:pt x="788" y="86"/>
                  <a:pt x="812" y="103"/>
                  <a:pt x="839" y="113"/>
                </a:cubicBezTo>
                <a:cubicBezTo>
                  <a:pt x="862" y="69"/>
                  <a:pt x="893" y="32"/>
                  <a:pt x="930" y="0"/>
                </a:cubicBezTo>
                <a:cubicBezTo>
                  <a:pt x="869" y="7"/>
                  <a:pt x="813" y="30"/>
                  <a:pt x="765" y="67"/>
                </a:cubicBezTo>
                <a:moveTo>
                  <a:pt x="0" y="388"/>
                </a:moveTo>
                <a:cubicBezTo>
                  <a:pt x="600" y="388"/>
                  <a:pt x="600" y="388"/>
                  <a:pt x="600" y="388"/>
                </a:cubicBezTo>
                <a:cubicBezTo>
                  <a:pt x="622" y="495"/>
                  <a:pt x="698" y="584"/>
                  <a:pt x="849" y="646"/>
                </a:cubicBezTo>
                <a:cubicBezTo>
                  <a:pt x="832" y="697"/>
                  <a:pt x="773" y="744"/>
                  <a:pt x="712" y="744"/>
                </a:cubicBezTo>
                <a:cubicBezTo>
                  <a:pt x="387" y="744"/>
                  <a:pt x="387" y="744"/>
                  <a:pt x="387" y="744"/>
                </a:cubicBezTo>
                <a:cubicBezTo>
                  <a:pt x="337" y="744"/>
                  <a:pt x="298" y="703"/>
                  <a:pt x="282" y="671"/>
                </a:cubicBezTo>
                <a:cubicBezTo>
                  <a:pt x="613" y="671"/>
                  <a:pt x="613" y="671"/>
                  <a:pt x="613" y="671"/>
                </a:cubicBezTo>
                <a:cubicBezTo>
                  <a:pt x="633" y="668"/>
                  <a:pt x="634" y="652"/>
                  <a:pt x="614" y="650"/>
                </a:cubicBezTo>
                <a:cubicBezTo>
                  <a:pt x="289" y="650"/>
                  <a:pt x="289" y="650"/>
                  <a:pt x="289" y="650"/>
                </a:cubicBezTo>
                <a:cubicBezTo>
                  <a:pt x="247" y="650"/>
                  <a:pt x="209" y="615"/>
                  <a:pt x="187" y="577"/>
                </a:cubicBezTo>
                <a:cubicBezTo>
                  <a:pt x="565" y="577"/>
                  <a:pt x="565" y="577"/>
                  <a:pt x="565" y="577"/>
                </a:cubicBezTo>
                <a:cubicBezTo>
                  <a:pt x="584" y="574"/>
                  <a:pt x="584" y="558"/>
                  <a:pt x="565" y="556"/>
                </a:cubicBezTo>
                <a:cubicBezTo>
                  <a:pt x="184" y="556"/>
                  <a:pt x="184" y="556"/>
                  <a:pt x="184" y="556"/>
                </a:cubicBezTo>
                <a:cubicBezTo>
                  <a:pt x="146" y="556"/>
                  <a:pt x="111" y="512"/>
                  <a:pt x="96" y="483"/>
                </a:cubicBezTo>
                <a:cubicBezTo>
                  <a:pt x="515" y="483"/>
                  <a:pt x="515" y="483"/>
                  <a:pt x="515" y="483"/>
                </a:cubicBezTo>
                <a:cubicBezTo>
                  <a:pt x="536" y="480"/>
                  <a:pt x="536" y="461"/>
                  <a:pt x="515" y="460"/>
                </a:cubicBezTo>
                <a:cubicBezTo>
                  <a:pt x="89" y="460"/>
                  <a:pt x="89" y="460"/>
                  <a:pt x="89" y="460"/>
                </a:cubicBezTo>
                <a:cubicBezTo>
                  <a:pt x="55" y="460"/>
                  <a:pt x="23" y="425"/>
                  <a:pt x="0" y="388"/>
                </a:cubicBezTo>
                <a:moveTo>
                  <a:pt x="1920" y="388"/>
                </a:moveTo>
                <a:cubicBezTo>
                  <a:pt x="1320" y="388"/>
                  <a:pt x="1320" y="388"/>
                  <a:pt x="1320" y="388"/>
                </a:cubicBezTo>
                <a:cubicBezTo>
                  <a:pt x="1298" y="495"/>
                  <a:pt x="1222" y="584"/>
                  <a:pt x="1071" y="646"/>
                </a:cubicBezTo>
                <a:cubicBezTo>
                  <a:pt x="1088" y="697"/>
                  <a:pt x="1147" y="744"/>
                  <a:pt x="1208" y="744"/>
                </a:cubicBezTo>
                <a:cubicBezTo>
                  <a:pt x="1533" y="744"/>
                  <a:pt x="1533" y="744"/>
                  <a:pt x="1533" y="744"/>
                </a:cubicBezTo>
                <a:cubicBezTo>
                  <a:pt x="1583" y="744"/>
                  <a:pt x="1622" y="703"/>
                  <a:pt x="1638" y="671"/>
                </a:cubicBezTo>
                <a:cubicBezTo>
                  <a:pt x="1307" y="671"/>
                  <a:pt x="1307" y="671"/>
                  <a:pt x="1307" y="671"/>
                </a:cubicBezTo>
                <a:cubicBezTo>
                  <a:pt x="1287" y="668"/>
                  <a:pt x="1286" y="652"/>
                  <a:pt x="1306" y="650"/>
                </a:cubicBezTo>
                <a:cubicBezTo>
                  <a:pt x="1631" y="650"/>
                  <a:pt x="1631" y="650"/>
                  <a:pt x="1631" y="650"/>
                </a:cubicBezTo>
                <a:cubicBezTo>
                  <a:pt x="1673" y="650"/>
                  <a:pt x="1711" y="615"/>
                  <a:pt x="1733" y="577"/>
                </a:cubicBezTo>
                <a:cubicBezTo>
                  <a:pt x="1355" y="577"/>
                  <a:pt x="1355" y="577"/>
                  <a:pt x="1355" y="577"/>
                </a:cubicBezTo>
                <a:cubicBezTo>
                  <a:pt x="1336" y="574"/>
                  <a:pt x="1336" y="558"/>
                  <a:pt x="1355" y="556"/>
                </a:cubicBezTo>
                <a:cubicBezTo>
                  <a:pt x="1736" y="556"/>
                  <a:pt x="1736" y="556"/>
                  <a:pt x="1736" y="556"/>
                </a:cubicBezTo>
                <a:cubicBezTo>
                  <a:pt x="1774" y="556"/>
                  <a:pt x="1809" y="512"/>
                  <a:pt x="1824" y="483"/>
                </a:cubicBezTo>
                <a:cubicBezTo>
                  <a:pt x="1405" y="483"/>
                  <a:pt x="1405" y="483"/>
                  <a:pt x="1405" y="483"/>
                </a:cubicBezTo>
                <a:cubicBezTo>
                  <a:pt x="1384" y="480"/>
                  <a:pt x="1384" y="461"/>
                  <a:pt x="1405" y="460"/>
                </a:cubicBezTo>
                <a:cubicBezTo>
                  <a:pt x="1831" y="460"/>
                  <a:pt x="1831" y="460"/>
                  <a:pt x="1831" y="460"/>
                </a:cubicBezTo>
                <a:cubicBezTo>
                  <a:pt x="1865" y="460"/>
                  <a:pt x="1897" y="425"/>
                  <a:pt x="1920" y="388"/>
                </a:cubicBezTo>
                <a:moveTo>
                  <a:pt x="1245" y="1200"/>
                </a:moveTo>
                <a:cubicBezTo>
                  <a:pt x="1437" y="819"/>
                  <a:pt x="1437" y="819"/>
                  <a:pt x="1437" y="819"/>
                </a:cubicBezTo>
                <a:cubicBezTo>
                  <a:pt x="1563" y="819"/>
                  <a:pt x="1563" y="819"/>
                  <a:pt x="1563" y="819"/>
                </a:cubicBezTo>
                <a:cubicBezTo>
                  <a:pt x="1643" y="1200"/>
                  <a:pt x="1643" y="1200"/>
                  <a:pt x="1643" y="1200"/>
                </a:cubicBezTo>
                <a:cubicBezTo>
                  <a:pt x="1523" y="1200"/>
                  <a:pt x="1523" y="1200"/>
                  <a:pt x="1523" y="1200"/>
                </a:cubicBezTo>
                <a:cubicBezTo>
                  <a:pt x="1518" y="1155"/>
                  <a:pt x="1518" y="1155"/>
                  <a:pt x="1518" y="1155"/>
                </a:cubicBezTo>
                <a:cubicBezTo>
                  <a:pt x="1392" y="1155"/>
                  <a:pt x="1392" y="1155"/>
                  <a:pt x="1392" y="1155"/>
                </a:cubicBezTo>
                <a:cubicBezTo>
                  <a:pt x="1371" y="1200"/>
                  <a:pt x="1371" y="1200"/>
                  <a:pt x="1371" y="1200"/>
                </a:cubicBezTo>
                <a:lnTo>
                  <a:pt x="1245" y="1200"/>
                </a:lnTo>
                <a:close/>
                <a:moveTo>
                  <a:pt x="1423" y="1075"/>
                </a:moveTo>
                <a:cubicBezTo>
                  <a:pt x="1504" y="1075"/>
                  <a:pt x="1504" y="1075"/>
                  <a:pt x="1504" y="1075"/>
                </a:cubicBezTo>
                <a:cubicBezTo>
                  <a:pt x="1483" y="936"/>
                  <a:pt x="1483" y="936"/>
                  <a:pt x="1483" y="936"/>
                </a:cubicBezTo>
                <a:lnTo>
                  <a:pt x="1423" y="1075"/>
                </a:lnTo>
                <a:close/>
                <a:moveTo>
                  <a:pt x="994" y="1200"/>
                </a:moveTo>
                <a:cubicBezTo>
                  <a:pt x="1038" y="914"/>
                  <a:pt x="1038" y="914"/>
                  <a:pt x="1038" y="914"/>
                </a:cubicBezTo>
                <a:cubicBezTo>
                  <a:pt x="927" y="914"/>
                  <a:pt x="927" y="914"/>
                  <a:pt x="927" y="914"/>
                </a:cubicBezTo>
                <a:cubicBezTo>
                  <a:pt x="946" y="817"/>
                  <a:pt x="946" y="817"/>
                  <a:pt x="946" y="817"/>
                </a:cubicBezTo>
                <a:cubicBezTo>
                  <a:pt x="1289" y="817"/>
                  <a:pt x="1289" y="817"/>
                  <a:pt x="1289" y="817"/>
                </a:cubicBezTo>
                <a:cubicBezTo>
                  <a:pt x="1269" y="914"/>
                  <a:pt x="1269" y="914"/>
                  <a:pt x="1269" y="914"/>
                </a:cubicBezTo>
                <a:cubicBezTo>
                  <a:pt x="1163" y="914"/>
                  <a:pt x="1163" y="914"/>
                  <a:pt x="1163" y="914"/>
                </a:cubicBezTo>
                <a:cubicBezTo>
                  <a:pt x="1120" y="1200"/>
                  <a:pt x="1120" y="1200"/>
                  <a:pt x="1120" y="1200"/>
                </a:cubicBezTo>
                <a:lnTo>
                  <a:pt x="994" y="1200"/>
                </a:lnTo>
                <a:close/>
                <a:moveTo>
                  <a:pt x="479" y="1200"/>
                </a:moveTo>
                <a:cubicBezTo>
                  <a:pt x="672" y="819"/>
                  <a:pt x="672" y="819"/>
                  <a:pt x="672" y="819"/>
                </a:cubicBezTo>
                <a:cubicBezTo>
                  <a:pt x="798" y="819"/>
                  <a:pt x="798" y="819"/>
                  <a:pt x="798" y="819"/>
                </a:cubicBezTo>
                <a:cubicBezTo>
                  <a:pt x="877" y="1200"/>
                  <a:pt x="877" y="1200"/>
                  <a:pt x="877" y="1200"/>
                </a:cubicBezTo>
                <a:cubicBezTo>
                  <a:pt x="759" y="1200"/>
                  <a:pt x="759" y="1200"/>
                  <a:pt x="759" y="1200"/>
                </a:cubicBezTo>
                <a:cubicBezTo>
                  <a:pt x="752" y="1155"/>
                  <a:pt x="752" y="1155"/>
                  <a:pt x="752" y="1155"/>
                </a:cubicBezTo>
                <a:cubicBezTo>
                  <a:pt x="626" y="1155"/>
                  <a:pt x="626" y="1155"/>
                  <a:pt x="626" y="1155"/>
                </a:cubicBezTo>
                <a:cubicBezTo>
                  <a:pt x="606" y="1200"/>
                  <a:pt x="606" y="1200"/>
                  <a:pt x="606" y="1200"/>
                </a:cubicBezTo>
                <a:lnTo>
                  <a:pt x="479" y="1200"/>
                </a:lnTo>
                <a:close/>
                <a:moveTo>
                  <a:pt x="657" y="1075"/>
                </a:moveTo>
                <a:cubicBezTo>
                  <a:pt x="739" y="1075"/>
                  <a:pt x="739" y="1075"/>
                  <a:pt x="739" y="1075"/>
                </a:cubicBezTo>
                <a:cubicBezTo>
                  <a:pt x="717" y="936"/>
                  <a:pt x="717" y="936"/>
                  <a:pt x="717" y="936"/>
                </a:cubicBezTo>
                <a:lnTo>
                  <a:pt x="657" y="1075"/>
                </a:lnTo>
                <a:close/>
                <a:moveTo>
                  <a:pt x="273" y="1200"/>
                </a:moveTo>
                <a:cubicBezTo>
                  <a:pt x="351" y="819"/>
                  <a:pt x="351" y="819"/>
                  <a:pt x="351" y="819"/>
                </a:cubicBezTo>
                <a:cubicBezTo>
                  <a:pt x="479" y="819"/>
                  <a:pt x="479" y="819"/>
                  <a:pt x="479" y="819"/>
                </a:cubicBezTo>
                <a:cubicBezTo>
                  <a:pt x="401" y="1200"/>
                  <a:pt x="401" y="1200"/>
                  <a:pt x="401" y="1200"/>
                </a:cubicBezTo>
                <a:lnTo>
                  <a:pt x="273" y="12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ADE5E1F-9D28-455D-A549-FE42B4E653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87342" y="5595257"/>
            <a:ext cx="1996923" cy="886247"/>
          </a:xfrm>
        </p:spPr>
        <p:txBody>
          <a:bodyPr anchor="ctr" anchorCtr="0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Sponsor logo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0F2B61-F0E7-4176-ABA5-BC91B82132E0}"/>
              </a:ext>
            </a:extLst>
          </p:cNvPr>
          <p:cNvSpPr/>
          <p:nvPr userDrawn="1"/>
        </p:nvSpPr>
        <p:spPr>
          <a:xfrm>
            <a:off x="-326334" y="368300"/>
            <a:ext cx="222739" cy="2341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 </a:t>
            </a:r>
            <a:r>
              <a:rPr lang="en-US" sz="1050" dirty="0">
                <a:solidFill>
                  <a:schemeClr val="tx1"/>
                </a:solidFill>
                <a:sym typeface="Wingdings" panose="05000000000000000000" pitchFamily="2" charset="2"/>
              </a:rPr>
              <a:t>      </a:t>
            </a:r>
            <a:r>
              <a:rPr lang="en-US" sz="1050" dirty="0">
                <a:solidFill>
                  <a:schemeClr val="tx1"/>
                </a:solidFill>
              </a:rPr>
              <a:t>HEIGHT OF EVENT LOCKUP     </a:t>
            </a:r>
            <a:r>
              <a:rPr lang="en-US" sz="105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591620A-F941-4CFD-BE01-09A2C7417A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7341" y="5366657"/>
            <a:ext cx="1996923" cy="228600"/>
          </a:xfr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  <a:lvl2pPr marL="285750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FDA460-FF47-457C-9134-2EDD605C7D2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Event #hashtag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79428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BB958-C86E-0D12-24A6-3DB2F3696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BE1DE-2385-B4DD-03A8-9F1355AB9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619E9-7CD2-BE0A-17CB-B20E439C7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3EDC6-1CDC-EF87-D256-C76F3851A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4BD-000A-718D-CEFE-B4979D886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6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47A89-8CFD-FEFA-380F-3CEA3AA5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C6E0C-1F24-7162-7604-D8B44A089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2139C-DD1D-7B3E-82A5-72E92239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B9195-2BFF-D11C-6689-E35963CC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95230-3AA3-F1FE-DB4A-85FD12982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9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72DF-BC2B-3646-0F60-3E0EF832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63CA1-E02F-9978-D640-C0F97FDB8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D2A09A-A073-322E-5479-E41B3C226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3B27-5F18-A293-72B6-02FCC1E5A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349C8-326A-77E1-6451-D6CC6F3B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4864E-A030-D3BE-2B62-4C52A2EF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4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CC9A8-8020-0239-21A7-63B1ADF2D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B7A9D-DD33-B757-18A1-10DAC3E40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5A217E-3E99-4DAA-F62B-597F39662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5F044-17DF-5A8A-94F7-09E6ABF59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450FAE-0FC9-CCDD-BB39-A007ED4E3C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96B45-676B-F283-053F-96D7C8339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D78474-B8F8-E77B-8F7E-FC2CA597A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38ED5B-B1D9-96CA-251B-D0BC81C1F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6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7AFC8-1A99-B581-D99E-EDE357A5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1EF1DE-1632-0C0D-A650-DB8F4E95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A4ED17-C700-CFA5-90EF-0DE7C3298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8A237-736A-664C-00EE-FD821F5BF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3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90A09D-F316-EBD6-4222-93B4C4BAC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223D32-EAA7-8ABA-083C-A411DEF8C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637A5-4118-9AAF-109A-4966D005A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7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27A30-BE8F-6B0D-F626-5E9FEAF44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6F20B-2823-23F2-995A-AAC3843A2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022F08-88C6-5DDA-381E-4BB27FEDB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572C9-2340-33C9-3F30-20BF63257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7D679-E01E-7B78-0D29-26F110637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43BE8-5C4B-4826-D208-97BBC436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7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5EADC-1429-0ABD-E6D0-20D7A3A63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41EC36-BC23-634A-F7C9-DDBFD3E86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503F3-E814-7413-C2C9-535E6EBC9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F467E-B29B-55AB-6B88-CD4FC87B2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8AD53-941A-C8C2-3F24-98AAD04C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56B9A-E997-DC3C-6E49-9B2B8E27D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43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C898DD-9F47-84A0-A8F8-E55026476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D2EEE-0DA1-09E9-8DFC-1739C2A04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00C6F-9F95-3747-E2BC-3B58CC904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86179-4A26-4B5B-8B27-9588173F203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E7D2C-0901-B474-2F89-A2ABB82386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C2BA2-7132-350D-12C2-1269BDDD3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5149B-E740-4BEA-83A0-1A565DABE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06468-B178-8E22-BEAA-ADAA8B8636B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480800" y="63500"/>
            <a:ext cx="676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Unrestricted</a:t>
            </a:r>
          </a:p>
        </p:txBody>
      </p:sp>
    </p:spTree>
    <p:extLst>
      <p:ext uri="{BB962C8B-B14F-4D97-AF65-F5344CB8AC3E}">
        <p14:creationId xmlns:p14="http://schemas.microsoft.com/office/powerpoint/2010/main" val="418085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iata.org/en/events/all/world-data-symposiu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877F00-4ED8-1B71-E914-C3B6117E5A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857672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C2F15C8-4893-5703-E7FC-E8C0F7FE8E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1384145"/>
            <a:ext cx="11214678" cy="20448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+mn-ea"/>
                <a:cs typeface="Aktiv Grotesk XBold" panose="020B0804020202020204" pitchFamily="34" charset="-78"/>
              </a:rPr>
              <a:t>Customize your own banner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to promote your participation at the WDS!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ktiv Grotesk"/>
              <a:ea typeface="Aktiv Grotesk" panose="020B0504020202020204" pitchFamily="34" charset="0"/>
              <a:cs typeface="Aktiv Grotesk XBold" panose="020B0804020202020204" pitchFamily="34" charset="-7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 XBold" panose="020B0804020202020204" pitchFamily="34" charset="-78"/>
              </a:rPr>
              <a:t>STEP 1: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+mn-ea"/>
                <a:cs typeface="+mn-cs"/>
              </a:rPr>
              <a:t>In the next slide click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in the circle to insert your profile picture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 XBold" panose="020B0804020202020204" pitchFamily="34" charset="-78"/>
              </a:rPr>
              <a:t>STEP 2: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Enter a message of your choice in the box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 XBold" panose="020B0804020202020204" pitchFamily="34" charset="-78"/>
              </a:rPr>
              <a:t>STEP 3: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Select all the items on the slide (CTRL+A), click right and hit “Save as picture”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tiv Grotesk"/>
              <a:ea typeface="Aktiv Grotesk" panose="020B0504020202020204" pitchFamily="34" charset="0"/>
              <a:cs typeface="Aktiv Grotesk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Your banner is ready to use.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</a:rPr>
              <a:t>Make sure to include the link to the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  <a:hlinkClick r:id="rId2"/>
              </a:rPr>
              <a:t>WDS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Aktiv Grotesk" panose="020B0504020202020204" pitchFamily="34" charset="0"/>
                <a:cs typeface="Aktiv Grotesk" panose="020B0504020202020204" pitchFamily="34" charset="0"/>
                <a:hlinkClick r:id="rId2"/>
              </a:rPr>
              <a:t>website!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1E32FA"/>
              </a:solidFill>
              <a:effectLst/>
              <a:uLnTx/>
              <a:uFillTx/>
              <a:latin typeface="Aktiv Grotesk"/>
              <a:ea typeface="Aktiv Grotesk"/>
              <a:cs typeface="Aktiv Grotesk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1AC7058-B3A9-4B5B-2A01-07F0A404A0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365125"/>
            <a:ext cx="11429324" cy="6093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1E32FA"/>
                </a:solidFill>
                <a:effectLst/>
                <a:uLnTx/>
                <a:uFillTx/>
                <a:latin typeface="Aktiv Grotesk"/>
                <a:ea typeface="+mj-ea"/>
                <a:cs typeface="+mj-cs"/>
              </a:rPr>
              <a:t>Event Promotion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0CF65E-F36B-923F-0D78-75E98D31476B}"/>
              </a:ext>
            </a:extLst>
          </p:cNvPr>
          <p:cNvGrpSpPr/>
          <p:nvPr/>
        </p:nvGrpSpPr>
        <p:grpSpPr>
          <a:xfrm>
            <a:off x="3964155" y="3871416"/>
            <a:ext cx="3831890" cy="2154948"/>
            <a:chOff x="3964155" y="3871416"/>
            <a:chExt cx="3831890" cy="215494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6F956C-65DF-1CB1-13C2-ED289FB65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64155" y="3871416"/>
              <a:ext cx="3831890" cy="2154948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2C4DE3-69CA-807D-0911-8E7068C2CD88}"/>
                </a:ext>
              </a:extLst>
            </p:cNvPr>
            <p:cNvGrpSpPr/>
            <p:nvPr/>
          </p:nvGrpSpPr>
          <p:grpSpPr>
            <a:xfrm>
              <a:off x="6559644" y="4067143"/>
              <a:ext cx="582267" cy="1087771"/>
              <a:chOff x="1625157" y="797455"/>
              <a:chExt cx="991732" cy="1979947"/>
            </a:xfrm>
          </p:grpSpPr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B3EC7A20-0DEC-0645-5D3D-C34564550892}"/>
                  </a:ext>
                </a:extLst>
              </p:cNvPr>
              <p:cNvSpPr/>
              <p:nvPr/>
            </p:nvSpPr>
            <p:spPr bwMode="auto">
              <a:xfrm flipH="1">
                <a:off x="1626302" y="1790382"/>
                <a:ext cx="985835" cy="987020"/>
              </a:xfrm>
              <a:custGeom>
                <a:avLst/>
                <a:gdLst>
                  <a:gd name="T0" fmla="*/ 0 w 3326"/>
                  <a:gd name="T1" fmla="*/ 0 h 3330"/>
                  <a:gd name="T2" fmla="*/ 0 w 3326"/>
                  <a:gd name="T3" fmla="*/ 1665 h 3330"/>
                  <a:gd name="T4" fmla="*/ 1109 w 3326"/>
                  <a:gd name="T5" fmla="*/ 1665 h 3330"/>
                  <a:gd name="T6" fmla="*/ 1109 w 3326"/>
                  <a:gd name="T7" fmla="*/ 3330 h 3330"/>
                  <a:gd name="T8" fmla="*/ 3326 w 3326"/>
                  <a:gd name="T9" fmla="*/ 3330 h 3330"/>
                  <a:gd name="T10" fmla="*/ 3326 w 3326"/>
                  <a:gd name="T11" fmla="*/ 0 h 3330"/>
                  <a:gd name="T12" fmla="*/ 0 w 3326"/>
                  <a:gd name="T13" fmla="*/ 0 h 3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26" h="3330">
                    <a:moveTo>
                      <a:pt x="0" y="0"/>
                    </a:moveTo>
                    <a:lnTo>
                      <a:pt x="0" y="1665"/>
                    </a:lnTo>
                    <a:lnTo>
                      <a:pt x="1109" y="1665"/>
                    </a:lnTo>
                    <a:lnTo>
                      <a:pt x="1109" y="3330"/>
                    </a:lnTo>
                    <a:lnTo>
                      <a:pt x="3326" y="3330"/>
                    </a:lnTo>
                    <a:lnTo>
                      <a:pt x="332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99B2EFC-BB00-6078-87C9-490911550EE5}"/>
                  </a:ext>
                </a:extLst>
              </p:cNvPr>
              <p:cNvSpPr/>
              <p:nvPr/>
            </p:nvSpPr>
            <p:spPr bwMode="auto">
              <a:xfrm>
                <a:off x="1625157" y="797455"/>
                <a:ext cx="991732" cy="99292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26305E5-EA07-2F71-C739-3D5690FB1A2D}"/>
                  </a:ext>
                </a:extLst>
              </p:cNvPr>
              <p:cNvSpPr/>
              <p:nvPr/>
            </p:nvSpPr>
            <p:spPr bwMode="auto">
              <a:xfrm rot="16200000">
                <a:off x="2004015" y="1333413"/>
                <a:ext cx="230410" cy="460404"/>
              </a:xfrm>
              <a:custGeom>
                <a:avLst/>
                <a:gdLst>
                  <a:gd name="connsiteX0" fmla="*/ 270676 w 270676"/>
                  <a:gd name="connsiteY0" fmla="*/ 0 h 540866"/>
                  <a:gd name="connsiteX1" fmla="*/ 270676 w 270676"/>
                  <a:gd name="connsiteY1" fmla="*/ 270352 h 540866"/>
                  <a:gd name="connsiteX2" fmla="*/ 270514 w 270676"/>
                  <a:gd name="connsiteY2" fmla="*/ 270352 h 540866"/>
                  <a:gd name="connsiteX3" fmla="*/ 270514 w 270676"/>
                  <a:gd name="connsiteY3" fmla="*/ 274419 h 540866"/>
                  <a:gd name="connsiteX4" fmla="*/ 270514 w 270676"/>
                  <a:gd name="connsiteY4" fmla="*/ 540866 h 540866"/>
                  <a:gd name="connsiteX5" fmla="*/ 5653 w 270676"/>
                  <a:gd name="connsiteY5" fmla="*/ 324752 h 540866"/>
                  <a:gd name="connsiteX6" fmla="*/ 178 w 270676"/>
                  <a:gd name="connsiteY6" fmla="*/ 270352 h 540866"/>
                  <a:gd name="connsiteX7" fmla="*/ 0 w 270676"/>
                  <a:gd name="connsiteY7" fmla="*/ 270352 h 540866"/>
                  <a:gd name="connsiteX8" fmla="*/ 270676 w 270676"/>
                  <a:gd name="connsiteY8" fmla="*/ 0 h 540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676" h="540866">
                    <a:moveTo>
                      <a:pt x="270676" y="0"/>
                    </a:moveTo>
                    <a:lnTo>
                      <a:pt x="270676" y="270352"/>
                    </a:lnTo>
                    <a:lnTo>
                      <a:pt x="270514" y="270352"/>
                    </a:lnTo>
                    <a:lnTo>
                      <a:pt x="270514" y="274419"/>
                    </a:lnTo>
                    <a:cubicBezTo>
                      <a:pt x="270514" y="287107"/>
                      <a:pt x="270514" y="337859"/>
                      <a:pt x="270514" y="540866"/>
                    </a:cubicBezTo>
                    <a:cubicBezTo>
                      <a:pt x="139832" y="540866"/>
                      <a:pt x="30855" y="448114"/>
                      <a:pt x="5653" y="324752"/>
                    </a:cubicBezTo>
                    <a:lnTo>
                      <a:pt x="178" y="270352"/>
                    </a:lnTo>
                    <a:lnTo>
                      <a:pt x="0" y="270352"/>
                    </a:lnTo>
                    <a:cubicBezTo>
                      <a:pt x="0" y="121001"/>
                      <a:pt x="121146" y="0"/>
                      <a:pt x="27067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31217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C4A91859-DAEA-4C22-1362-9EBAC0365C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22BEFDDE-4F75-E4C1-D461-F2DC7262A7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09" y="4130301"/>
            <a:ext cx="5107620" cy="1638300"/>
          </a:xfrm>
          <a:custGeom>
            <a:avLst/>
            <a:gdLst>
              <a:gd name="connsiteX0" fmla="*/ 0 w 6019800"/>
              <a:gd name="connsiteY0" fmla="*/ 273055 h 1638300"/>
              <a:gd name="connsiteX1" fmla="*/ 273055 w 6019800"/>
              <a:gd name="connsiteY1" fmla="*/ 0 h 1638300"/>
              <a:gd name="connsiteX2" fmla="*/ 5746745 w 6019800"/>
              <a:gd name="connsiteY2" fmla="*/ 0 h 1638300"/>
              <a:gd name="connsiteX3" fmla="*/ 6019800 w 6019800"/>
              <a:gd name="connsiteY3" fmla="*/ 273055 h 1638300"/>
              <a:gd name="connsiteX4" fmla="*/ 6019800 w 6019800"/>
              <a:gd name="connsiteY4" fmla="*/ 1365245 h 1638300"/>
              <a:gd name="connsiteX5" fmla="*/ 5746745 w 6019800"/>
              <a:gd name="connsiteY5" fmla="*/ 1638300 h 1638300"/>
              <a:gd name="connsiteX6" fmla="*/ 273055 w 6019800"/>
              <a:gd name="connsiteY6" fmla="*/ 1638300 h 1638300"/>
              <a:gd name="connsiteX7" fmla="*/ 0 w 6019800"/>
              <a:gd name="connsiteY7" fmla="*/ 1365245 h 1638300"/>
              <a:gd name="connsiteX8" fmla="*/ 0 w 6019800"/>
              <a:gd name="connsiteY8" fmla="*/ 273055 h 1638300"/>
              <a:gd name="connsiteX0" fmla="*/ 0 w 6019800"/>
              <a:gd name="connsiteY0" fmla="*/ 273055 h 1638300"/>
              <a:gd name="connsiteX1" fmla="*/ 273055 w 6019800"/>
              <a:gd name="connsiteY1" fmla="*/ 0 h 1638300"/>
              <a:gd name="connsiteX2" fmla="*/ 5746745 w 6019800"/>
              <a:gd name="connsiteY2" fmla="*/ 0 h 1638300"/>
              <a:gd name="connsiteX3" fmla="*/ 6019800 w 6019800"/>
              <a:gd name="connsiteY3" fmla="*/ 273055 h 1638300"/>
              <a:gd name="connsiteX4" fmla="*/ 6019800 w 6019800"/>
              <a:gd name="connsiteY4" fmla="*/ 1365245 h 1638300"/>
              <a:gd name="connsiteX5" fmla="*/ 5746745 w 6019800"/>
              <a:gd name="connsiteY5" fmla="*/ 1638300 h 1638300"/>
              <a:gd name="connsiteX6" fmla="*/ 273055 w 6019800"/>
              <a:gd name="connsiteY6" fmla="*/ 1638300 h 1638300"/>
              <a:gd name="connsiteX7" fmla="*/ 0 w 6019800"/>
              <a:gd name="connsiteY7" fmla="*/ 1365245 h 1638300"/>
              <a:gd name="connsiteX8" fmla="*/ 0 w 6019800"/>
              <a:gd name="connsiteY8" fmla="*/ 273055 h 1638300"/>
              <a:gd name="connsiteX0" fmla="*/ 0 w 6019800"/>
              <a:gd name="connsiteY0" fmla="*/ 1365245 h 1638300"/>
              <a:gd name="connsiteX1" fmla="*/ 273055 w 6019800"/>
              <a:gd name="connsiteY1" fmla="*/ 0 h 1638300"/>
              <a:gd name="connsiteX2" fmla="*/ 5746745 w 6019800"/>
              <a:gd name="connsiteY2" fmla="*/ 0 h 1638300"/>
              <a:gd name="connsiteX3" fmla="*/ 6019800 w 6019800"/>
              <a:gd name="connsiteY3" fmla="*/ 273055 h 1638300"/>
              <a:gd name="connsiteX4" fmla="*/ 6019800 w 6019800"/>
              <a:gd name="connsiteY4" fmla="*/ 1365245 h 1638300"/>
              <a:gd name="connsiteX5" fmla="*/ 5746745 w 6019800"/>
              <a:gd name="connsiteY5" fmla="*/ 1638300 h 1638300"/>
              <a:gd name="connsiteX6" fmla="*/ 273055 w 6019800"/>
              <a:gd name="connsiteY6" fmla="*/ 1638300 h 1638300"/>
              <a:gd name="connsiteX7" fmla="*/ 0 w 6019800"/>
              <a:gd name="connsiteY7" fmla="*/ 1365245 h 1638300"/>
              <a:gd name="connsiteX0" fmla="*/ 684211 w 6430956"/>
              <a:gd name="connsiteY0" fmla="*/ 1638300 h 1638300"/>
              <a:gd name="connsiteX1" fmla="*/ 684211 w 6430956"/>
              <a:gd name="connsiteY1" fmla="*/ 0 h 1638300"/>
              <a:gd name="connsiteX2" fmla="*/ 6157901 w 6430956"/>
              <a:gd name="connsiteY2" fmla="*/ 0 h 1638300"/>
              <a:gd name="connsiteX3" fmla="*/ 6430956 w 6430956"/>
              <a:gd name="connsiteY3" fmla="*/ 273055 h 1638300"/>
              <a:gd name="connsiteX4" fmla="*/ 6430956 w 6430956"/>
              <a:gd name="connsiteY4" fmla="*/ 1365245 h 1638300"/>
              <a:gd name="connsiteX5" fmla="*/ 6157901 w 6430956"/>
              <a:gd name="connsiteY5" fmla="*/ 1638300 h 1638300"/>
              <a:gd name="connsiteX6" fmla="*/ 684211 w 6430956"/>
              <a:gd name="connsiteY6" fmla="*/ 1638300 h 1638300"/>
              <a:gd name="connsiteX0" fmla="*/ 405694 w 6152439"/>
              <a:gd name="connsiteY0" fmla="*/ 1638300 h 1638300"/>
              <a:gd name="connsiteX1" fmla="*/ 405694 w 6152439"/>
              <a:gd name="connsiteY1" fmla="*/ 0 h 1638300"/>
              <a:gd name="connsiteX2" fmla="*/ 5879384 w 6152439"/>
              <a:gd name="connsiteY2" fmla="*/ 0 h 1638300"/>
              <a:gd name="connsiteX3" fmla="*/ 6152439 w 6152439"/>
              <a:gd name="connsiteY3" fmla="*/ 273055 h 1638300"/>
              <a:gd name="connsiteX4" fmla="*/ 6152439 w 6152439"/>
              <a:gd name="connsiteY4" fmla="*/ 1365245 h 1638300"/>
              <a:gd name="connsiteX5" fmla="*/ 5879384 w 6152439"/>
              <a:gd name="connsiteY5" fmla="*/ 1638300 h 1638300"/>
              <a:gd name="connsiteX6" fmla="*/ 405694 w 6152439"/>
              <a:gd name="connsiteY6" fmla="*/ 1638300 h 1638300"/>
              <a:gd name="connsiteX0" fmla="*/ 4947 w 5751692"/>
              <a:gd name="connsiteY0" fmla="*/ 1638300 h 1638300"/>
              <a:gd name="connsiteX1" fmla="*/ 4947 w 5751692"/>
              <a:gd name="connsiteY1" fmla="*/ 0 h 1638300"/>
              <a:gd name="connsiteX2" fmla="*/ 5478637 w 5751692"/>
              <a:gd name="connsiteY2" fmla="*/ 0 h 1638300"/>
              <a:gd name="connsiteX3" fmla="*/ 5751692 w 5751692"/>
              <a:gd name="connsiteY3" fmla="*/ 273055 h 1638300"/>
              <a:gd name="connsiteX4" fmla="*/ 5751692 w 5751692"/>
              <a:gd name="connsiteY4" fmla="*/ 1365245 h 1638300"/>
              <a:gd name="connsiteX5" fmla="*/ 5478637 w 5751692"/>
              <a:gd name="connsiteY5" fmla="*/ 1638300 h 1638300"/>
              <a:gd name="connsiteX6" fmla="*/ 4947 w 5751692"/>
              <a:gd name="connsiteY6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51692" h="1638300">
                <a:moveTo>
                  <a:pt x="4947" y="1638300"/>
                </a:moveTo>
                <a:cubicBezTo>
                  <a:pt x="3890" y="800100"/>
                  <a:pt x="-5635" y="1181100"/>
                  <a:pt x="4947" y="0"/>
                </a:cubicBezTo>
                <a:lnTo>
                  <a:pt x="5478637" y="0"/>
                </a:lnTo>
                <a:cubicBezTo>
                  <a:pt x="5629441" y="0"/>
                  <a:pt x="5751692" y="122251"/>
                  <a:pt x="5751692" y="273055"/>
                </a:cubicBezTo>
                <a:lnTo>
                  <a:pt x="5751692" y="1365245"/>
                </a:lnTo>
                <a:cubicBezTo>
                  <a:pt x="5751692" y="1516049"/>
                  <a:pt x="5629441" y="1638300"/>
                  <a:pt x="5478637" y="1638300"/>
                </a:cubicBezTo>
                <a:lnTo>
                  <a:pt x="4947" y="1638300"/>
                </a:lnTo>
                <a:close/>
              </a:path>
            </a:pathLst>
          </a:custGeom>
          <a:solidFill>
            <a:srgbClr val="FAC833"/>
          </a:solidFill>
          <a:ln>
            <a:solidFill>
              <a:srgbClr val="FAC8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3805FF7A-3484-1EDE-7EE4-BBE196BA4DB2}"/>
              </a:ext>
            </a:extLst>
          </p:cNvPr>
          <p:cNvSpPr txBox="1"/>
          <p:nvPr/>
        </p:nvSpPr>
        <p:spPr>
          <a:xfrm>
            <a:off x="254021" y="4349286"/>
            <a:ext cx="46023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latin typeface="Aktiv Grotesk" panose="020B0504020202020204"/>
              </a:rPr>
              <a:t>Type </a:t>
            </a:r>
            <a:r>
              <a:rPr lang="fr-FR" b="1" dirty="0" err="1">
                <a:latin typeface="Aktiv Grotesk" panose="020B0504020202020204"/>
              </a:rPr>
              <a:t>your</a:t>
            </a:r>
            <a:r>
              <a:rPr lang="fr-FR" b="1" dirty="0">
                <a:latin typeface="Aktiv Grotesk" panose="020B0504020202020204"/>
              </a:rPr>
              <a:t> message </a:t>
            </a:r>
            <a:r>
              <a:rPr lang="fr-FR" b="1" dirty="0" err="1">
                <a:latin typeface="Aktiv Grotesk" panose="020B0504020202020204"/>
              </a:rPr>
              <a:t>here</a:t>
            </a:r>
            <a:r>
              <a:rPr lang="fr-FR" b="1" dirty="0">
                <a:latin typeface="Aktiv Grotesk" panose="020B0504020202020204"/>
              </a:rPr>
              <a:t> </a:t>
            </a:r>
            <a:r>
              <a:rPr lang="fr-FR" dirty="0">
                <a:latin typeface="Aktiv Grotesk" panose="020B0504020202020204"/>
              </a:rPr>
              <a:t>…</a:t>
            </a:r>
            <a:br>
              <a:rPr lang="fr-FR" dirty="0">
                <a:latin typeface="Aktiv Grotesk" panose="020B0504020202020204"/>
              </a:rPr>
            </a:br>
            <a:r>
              <a:rPr lang="fr-FR" dirty="0">
                <a:latin typeface="Aktiv Grotesk" panose="020B0504020202020204"/>
              </a:rPr>
              <a:t>You can </a:t>
            </a:r>
            <a:r>
              <a:rPr lang="fr-FR" dirty="0" err="1">
                <a:latin typeface="Aktiv Grotesk" panose="020B0504020202020204"/>
              </a:rPr>
              <a:t>add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your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name</a:t>
            </a:r>
            <a:r>
              <a:rPr lang="fr-FR" dirty="0">
                <a:latin typeface="Aktiv Grotesk" panose="020B0504020202020204"/>
              </a:rPr>
              <a:t>, </a:t>
            </a:r>
            <a:r>
              <a:rPr lang="fr-FR" dirty="0" err="1">
                <a:latin typeface="Aktiv Grotesk" panose="020B0504020202020204"/>
              </a:rPr>
              <a:t>your</a:t>
            </a:r>
            <a:r>
              <a:rPr lang="fr-FR" dirty="0">
                <a:latin typeface="Aktiv Grotesk" panose="020B0504020202020204"/>
              </a:rPr>
              <a:t> session or </a:t>
            </a:r>
            <a:r>
              <a:rPr lang="fr-FR" dirty="0" err="1">
                <a:latin typeface="Aktiv Grotesk" panose="020B0504020202020204"/>
              </a:rPr>
              <a:t>any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other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wording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you</a:t>
            </a:r>
            <a:r>
              <a:rPr lang="fr-FR" dirty="0">
                <a:latin typeface="Aktiv Grotesk" panose="020B0504020202020204"/>
              </a:rPr>
              <a:t> </a:t>
            </a:r>
            <a:r>
              <a:rPr lang="fr-FR" dirty="0" err="1">
                <a:latin typeface="Aktiv Grotesk" panose="020B0504020202020204"/>
              </a:rPr>
              <a:t>wish</a:t>
            </a:r>
            <a:r>
              <a:rPr lang="fr-FR" dirty="0">
                <a:latin typeface="Aktiv Grotesk" panose="020B0504020202020204"/>
              </a:rPr>
              <a:t>. </a:t>
            </a:r>
            <a:r>
              <a:rPr lang="fr-FR" dirty="0" err="1">
                <a:latin typeface="Aktiv Grotesk" panose="020B0504020202020204"/>
              </a:rPr>
              <a:t>Reduce</a:t>
            </a:r>
            <a:r>
              <a:rPr lang="fr-FR" dirty="0">
                <a:latin typeface="Aktiv Grotesk" panose="020B0504020202020204"/>
              </a:rPr>
              <a:t> font size as </a:t>
            </a:r>
            <a:r>
              <a:rPr lang="fr-FR" dirty="0" err="1">
                <a:latin typeface="Aktiv Grotesk" panose="020B0504020202020204"/>
              </a:rPr>
              <a:t>needed</a:t>
            </a:r>
            <a:r>
              <a:rPr lang="fr-FR" dirty="0">
                <a:latin typeface="Aktiv Grotesk" panose="020B0504020202020204"/>
              </a:rPr>
              <a:t>.</a:t>
            </a:r>
          </a:p>
        </p:txBody>
      </p:sp>
      <p:sp>
        <p:nvSpPr>
          <p:cNvPr id="11" name="Picture Placeholder">
            <a:extLst>
              <a:ext uri="{FF2B5EF4-FFF2-40B4-BE49-F238E27FC236}">
                <a16:creationId xmlns:a16="http://schemas.microsoft.com/office/drawing/2014/main" id="{D7117594-489B-29F6-A61E-4717D1FEDA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2973" y="495652"/>
            <a:ext cx="4220390" cy="42254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69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36F5C-5576-D71A-6CAC-0F5AFB06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A3B5E9AE-3906-EA3C-1B42-B87C927B95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119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9720766269620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a6f9b3e-af18-45a9-97c5-3044e31b4b24" xsi:nil="true"/>
    <lcf76f155ced4ddcb4097134ff3c332f xmlns="ba0cd677-c39a-4e9b-a8e7-20a7111be58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1AFABF101727469D49CD20140ED2D6" ma:contentTypeVersion="11" ma:contentTypeDescription="Create a new document." ma:contentTypeScope="" ma:versionID="c6ba910a143c269b97133d717b069bda">
  <xsd:schema xmlns:xsd="http://www.w3.org/2001/XMLSchema" xmlns:xs="http://www.w3.org/2001/XMLSchema" xmlns:p="http://schemas.microsoft.com/office/2006/metadata/properties" xmlns:ns2="ba0cd677-c39a-4e9b-a8e7-20a7111be58e" xmlns:ns3="0a6f9b3e-af18-45a9-97c5-3044e31b4b24" targetNamespace="http://schemas.microsoft.com/office/2006/metadata/properties" ma:root="true" ma:fieldsID="e73b66c2b9807d4a68e1489257b8bb8d" ns2:_="" ns3:_="">
    <xsd:import namespace="ba0cd677-c39a-4e9b-a8e7-20a7111be58e"/>
    <xsd:import namespace="0a6f9b3e-af18-45a9-97c5-3044e31b4b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cd677-c39a-4e9b-a8e7-20a7111be5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72a7312-740c-42ad-98bd-109d27701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f9b3e-af18-45a9-97c5-3044e31b4b2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81ae753-397f-41e6-83a6-575c952945e8}" ma:internalName="TaxCatchAll" ma:showField="CatchAllData" ma:web="0a6f9b3e-af18-45a9-97c5-3044e31b4b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0F9CF5-8B2D-4C74-AACE-FD6C55EF75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4183C6-7270-4AC2-9CD2-45B68A49FD3D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0a6f9b3e-af18-45a9-97c5-3044e31b4b24"/>
    <ds:schemaRef ds:uri="ba0cd677-c39a-4e9b-a8e7-20a7111be58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317B530-8B62-4F72-AB89-2737D3A7C4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0cd677-c39a-4e9b-a8e7-20a7111be58e"/>
    <ds:schemaRef ds:uri="0a6f9b3e-af18-45a9-97c5-3044e31b4b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4ae014c-8170-484b-8a8e-3a6b842e2604}" enabled="1" method="Standard" siteId="{ad221784-72a8-4263-ac86-0ccc6b152cd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Aktiv Grotesk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wds2025-promokit</dc:title>
  <dc:creator>Christine Murphy</dc:creator>
  <cp:lastModifiedBy>Ramya Sreenivasan</cp:lastModifiedBy>
  <cp:revision>11</cp:revision>
  <dcterms:created xsi:type="dcterms:W3CDTF">2023-06-13T12:34:15Z</dcterms:created>
  <dcterms:modified xsi:type="dcterms:W3CDTF">2026-08-28T09:14:59Z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0x010100941AFABF101727469D49CD20140ED2D6</vt:lpwstr>
  </property>
  <property fmtid="{D5CDD505-2E9C-101B-9397-08002B2CF9AE}" pid="3" name="MediaServiceImageTags">
    <vt:lpwstr/>
  </property>
  <property fmtid="{D5CDD505-2E9C-101B-9397-08002B2CF9AE}" pid="4" name="Order">
    <vt:r8>515100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ClassificationContentMarkingHeaderLocations">
    <vt:lpwstr>Office Theme:8</vt:lpwstr>
  </property>
  <property fmtid="{D5CDD505-2E9C-101B-9397-08002B2CF9AE}" pid="12" name="ClassificationContentMarkingHeaderText">
    <vt:lpwstr>Unrestricted</vt:lpwstr>
  </property>
</Properties>
</file>