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57" r:id="rId5"/>
    <p:sldId id="287" r:id="rId6"/>
    <p:sldId id="290" r:id="rId7"/>
    <p:sldId id="29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4632"/>
    <a:srgbClr val="1E32FA"/>
    <a:srgbClr val="FA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6F6B1-8227-4AAE-8580-05F34C9BE9B2}" v="2" dt="2026-09-29T10:11:06.803"/>
    <p1510:client id="{16460FF6-837E-47B9-8C7E-141EF4E15053}" v="5" dt="2026-09-29T10:08:22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8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ya Sreenivasan" userId="a475b1e1-b8a4-4bc9-945d-c16507be1bdc" providerId="ADAL" clId="{E3368EF7-2FD6-4BBE-B666-DF4276FE1F16}"/>
    <pc:docChg chg="undo custSel modSld sldOrd">
      <pc:chgData name="Ramya Sreenivasan" userId="a475b1e1-b8a4-4bc9-945d-c16507be1bdc" providerId="ADAL" clId="{E3368EF7-2FD6-4BBE-B666-DF4276FE1F16}" dt="2026-09-29T10:10:46.729" v="146"/>
      <pc:docMkLst>
        <pc:docMk/>
      </pc:docMkLst>
      <pc:sldChg chg="addSp delSp modSp mod">
        <pc:chgData name="Ramya Sreenivasan" userId="a475b1e1-b8a4-4bc9-945d-c16507be1bdc" providerId="ADAL" clId="{E3368EF7-2FD6-4BBE-B666-DF4276FE1F16}" dt="2026-09-29T10:06:19.524" v="128" actId="14826"/>
        <pc:sldMkLst>
          <pc:docMk/>
          <pc:sldMk cId="2748576720" sldId="257"/>
        </pc:sldMkLst>
        <pc:picChg chg="add del mod ord">
          <ac:chgData name="Ramya Sreenivasan" userId="a475b1e1-b8a4-4bc9-945d-c16507be1bdc" providerId="ADAL" clId="{E3368EF7-2FD6-4BBE-B666-DF4276FE1F16}" dt="2026-09-29T10:06:19.524" v="128" actId="14826"/>
          <ac:picMkLst>
            <pc:docMk/>
            <pc:sldMk cId="2748576720" sldId="257"/>
            <ac:picMk id="2" creationId="{7E877F00-4ED8-1B71-E914-C3B6117E5A23}"/>
          </ac:picMkLst>
        </pc:picChg>
      </pc:sldChg>
      <pc:sldChg chg="modSp mod">
        <pc:chgData name="Ramya Sreenivasan" userId="a475b1e1-b8a4-4bc9-945d-c16507be1bdc" providerId="ADAL" clId="{E3368EF7-2FD6-4BBE-B666-DF4276FE1F16}" dt="2026-09-29T10:10:46.729" v="146"/>
        <pc:sldMkLst>
          <pc:docMk/>
          <pc:sldMk cId="2631217337" sldId="287"/>
        </pc:sldMkLst>
        <pc:spChg chg="mod">
          <ac:chgData name="Ramya Sreenivasan" userId="a475b1e1-b8a4-4bc9-945d-c16507be1bdc" providerId="ADAL" clId="{E3368EF7-2FD6-4BBE-B666-DF4276FE1F16}" dt="2026-09-29T10:10:46.729" v="146"/>
          <ac:spMkLst>
            <pc:docMk/>
            <pc:sldMk cId="2631217337" sldId="287"/>
            <ac:spMk id="7" creationId="{B3EC7A20-0DEC-0645-5D3D-C34564550892}"/>
          </ac:spMkLst>
        </pc:spChg>
        <pc:spChg chg="mod">
          <ac:chgData name="Ramya Sreenivasan" userId="a475b1e1-b8a4-4bc9-945d-c16507be1bdc" providerId="ADAL" clId="{E3368EF7-2FD6-4BBE-B666-DF4276FE1F16}" dt="2026-09-29T10:10:46.729" v="146"/>
          <ac:spMkLst>
            <pc:docMk/>
            <pc:sldMk cId="2631217337" sldId="287"/>
            <ac:spMk id="8" creationId="{A99B2EFC-BB00-6078-87C9-490911550EE5}"/>
          </ac:spMkLst>
        </pc:spChg>
        <pc:spChg chg="mod">
          <ac:chgData name="Ramya Sreenivasan" userId="a475b1e1-b8a4-4bc9-945d-c16507be1bdc" providerId="ADAL" clId="{E3368EF7-2FD6-4BBE-B666-DF4276FE1F16}" dt="2026-09-29T10:10:46.729" v="146"/>
          <ac:spMkLst>
            <pc:docMk/>
            <pc:sldMk cId="2631217337" sldId="287"/>
            <ac:spMk id="9" creationId="{D26305E5-EA07-2F71-C739-3D5690FB1A2D}"/>
          </ac:spMkLst>
        </pc:spChg>
        <pc:grpChg chg="mod">
          <ac:chgData name="Ramya Sreenivasan" userId="a475b1e1-b8a4-4bc9-945d-c16507be1bdc" providerId="ADAL" clId="{E3368EF7-2FD6-4BBE-B666-DF4276FE1F16}" dt="2026-09-29T10:10:46.729" v="146"/>
          <ac:grpSpMkLst>
            <pc:docMk/>
            <pc:sldMk cId="2631217337" sldId="287"/>
            <ac:grpSpMk id="2" creationId="{290CF65E-F36B-923F-0D78-75E98D31476B}"/>
          </ac:grpSpMkLst>
        </pc:grpChg>
        <pc:grpChg chg="mod">
          <ac:chgData name="Ramya Sreenivasan" userId="a475b1e1-b8a4-4bc9-945d-c16507be1bdc" providerId="ADAL" clId="{E3368EF7-2FD6-4BBE-B666-DF4276FE1F16}" dt="2026-09-29T10:10:46.729" v="146"/>
          <ac:grpSpMkLst>
            <pc:docMk/>
            <pc:sldMk cId="2631217337" sldId="287"/>
            <ac:grpSpMk id="6" creationId="{6A2C4DE3-69CA-807D-0911-8E7068C2CD88}"/>
          </ac:grpSpMkLst>
        </pc:grpChg>
        <pc:picChg chg="mod">
          <ac:chgData name="Ramya Sreenivasan" userId="a475b1e1-b8a4-4bc9-945d-c16507be1bdc" providerId="ADAL" clId="{E3368EF7-2FD6-4BBE-B666-DF4276FE1F16}" dt="2026-09-29T10:10:46.729" v="146"/>
          <ac:picMkLst>
            <pc:docMk/>
            <pc:sldMk cId="2631217337" sldId="287"/>
            <ac:picMk id="4" creationId="{B26F956C-65DF-1CB1-13C2-ED289FB657EE}"/>
          </ac:picMkLst>
        </pc:picChg>
      </pc:sldChg>
      <pc:sldChg chg="modSp mod">
        <pc:chgData name="Ramya Sreenivasan" userId="a475b1e1-b8a4-4bc9-945d-c16507be1bdc" providerId="ADAL" clId="{E3368EF7-2FD6-4BBE-B666-DF4276FE1F16}" dt="2026-09-29T10:10:40.562" v="145"/>
        <pc:sldMkLst>
          <pc:docMk/>
          <pc:sldMk cId="1830699753" sldId="290"/>
        </pc:sldMkLst>
        <pc:spChg chg="mod">
          <ac:chgData name="Ramya Sreenivasan" userId="a475b1e1-b8a4-4bc9-945d-c16507be1bdc" providerId="ADAL" clId="{E3368EF7-2FD6-4BBE-B666-DF4276FE1F16}" dt="2026-09-29T10:10:40.562" v="145"/>
          <ac:spMkLst>
            <pc:docMk/>
            <pc:sldMk cId="1830699753" sldId="290"/>
            <ac:spMk id="5" creationId="{3805FF7A-3484-1EDE-7EE4-BBE196BA4DB2}"/>
          </ac:spMkLst>
        </pc:spChg>
        <pc:spChg chg="mod">
          <ac:chgData name="Ramya Sreenivasan" userId="a475b1e1-b8a4-4bc9-945d-c16507be1bdc" providerId="ADAL" clId="{E3368EF7-2FD6-4BBE-B666-DF4276FE1F16}" dt="2026-09-29T10:10:39.845" v="144"/>
          <ac:spMkLst>
            <pc:docMk/>
            <pc:sldMk cId="1830699753" sldId="290"/>
            <ac:spMk id="11" creationId="{D7117594-489B-29F6-A61E-4717D1FEDA54}"/>
          </ac:spMkLst>
        </pc:spChg>
        <pc:picChg chg="mod ord">
          <ac:chgData name="Ramya Sreenivasan" userId="a475b1e1-b8a4-4bc9-945d-c16507be1bdc" providerId="ADAL" clId="{E3368EF7-2FD6-4BBE-B666-DF4276FE1F16}" dt="2026-09-29T10:07:48.113" v="137" actId="13244"/>
          <ac:picMkLst>
            <pc:docMk/>
            <pc:sldMk cId="1830699753" sldId="290"/>
            <ac:picMk id="2" creationId="{C4A91859-DAEA-4C22-1362-9EBAC0365C4B}"/>
          </ac:picMkLst>
        </pc:picChg>
      </pc:sldChg>
      <pc:sldChg chg="modSp mod">
        <pc:chgData name="Ramya Sreenivasan" userId="a475b1e1-b8a4-4bc9-945d-c16507be1bdc" providerId="ADAL" clId="{E3368EF7-2FD6-4BBE-B666-DF4276FE1F16}" dt="2026-09-29T10:10:35.157" v="143"/>
        <pc:sldMkLst>
          <pc:docMk/>
          <pc:sldMk cId="1827011912" sldId="292"/>
        </pc:sldMkLst>
        <pc:picChg chg="mod">
          <ac:chgData name="Ramya Sreenivasan" userId="a475b1e1-b8a4-4bc9-945d-c16507be1bdc" providerId="ADAL" clId="{E3368EF7-2FD6-4BBE-B666-DF4276FE1F16}" dt="2026-09-29T10:10:35.157" v="143"/>
          <ac:picMkLst>
            <pc:docMk/>
            <pc:sldMk cId="1827011912" sldId="292"/>
            <ac:picMk id="2" creationId="{A3B5E9AE-3906-EA3C-1B42-B87C927B951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3EBE0-D9F5-40A4-9B75-7CDE05D9BA8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49210-A115-4A3B-A55C-A8D54F42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3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79428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06468-B178-8E22-BEAA-ADAA8B8636B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80800" y="63500"/>
            <a:ext cx="676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world-data-symposiu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877F00-4ED8-1B71-E914-C3B6117E5A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5767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WDS!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WDS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website!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CF65E-F36B-923F-0D78-75E98D31476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64155" y="3871416"/>
            <a:ext cx="3831889" cy="2154948"/>
            <a:chOff x="3964155" y="3871416"/>
            <a:chExt cx="3831889" cy="21549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6F956C-65DF-1CB1-13C2-ED289FB657E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64155" y="3871416"/>
              <a:ext cx="3831889" cy="215494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2C4DE3-69CA-807D-0911-8E7068C2CD8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559644" y="4067143"/>
              <a:ext cx="582267" cy="1087771"/>
              <a:chOff x="1625157" y="797455"/>
              <a:chExt cx="991732" cy="1979947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B3EC7A20-0DEC-0645-5D3D-C3456455089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 flipH="1">
                <a:off x="1626302" y="1790382"/>
                <a:ext cx="985835" cy="987020"/>
              </a:xfrm>
              <a:custGeom>
                <a:avLst/>
                <a:gdLst>
                  <a:gd name="T0" fmla="*/ 0 w 3326"/>
                  <a:gd name="T1" fmla="*/ 0 h 3330"/>
                  <a:gd name="T2" fmla="*/ 0 w 3326"/>
                  <a:gd name="T3" fmla="*/ 1665 h 3330"/>
                  <a:gd name="T4" fmla="*/ 1109 w 3326"/>
                  <a:gd name="T5" fmla="*/ 1665 h 3330"/>
                  <a:gd name="T6" fmla="*/ 1109 w 3326"/>
                  <a:gd name="T7" fmla="*/ 3330 h 3330"/>
                  <a:gd name="T8" fmla="*/ 3326 w 3326"/>
                  <a:gd name="T9" fmla="*/ 3330 h 3330"/>
                  <a:gd name="T10" fmla="*/ 3326 w 3326"/>
                  <a:gd name="T11" fmla="*/ 0 h 3330"/>
                  <a:gd name="T12" fmla="*/ 0 w 3326"/>
                  <a:gd name="T13" fmla="*/ 0 h 3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6" h="3330">
                    <a:moveTo>
                      <a:pt x="0" y="0"/>
                    </a:moveTo>
                    <a:lnTo>
                      <a:pt x="0" y="1665"/>
                    </a:lnTo>
                    <a:lnTo>
                      <a:pt x="1109" y="1665"/>
                    </a:lnTo>
                    <a:lnTo>
                      <a:pt x="1109" y="3330"/>
                    </a:lnTo>
                    <a:lnTo>
                      <a:pt x="3326" y="3330"/>
                    </a:lnTo>
                    <a:lnTo>
                      <a:pt x="33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99B2EFC-BB00-6078-87C9-490911550E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1625157" y="797455"/>
                <a:ext cx="991732" cy="99292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26305E5-EA07-2F71-C739-3D5690FB1A2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 rot="16200000">
                <a:off x="2004015" y="1333413"/>
                <a:ext cx="230410" cy="460404"/>
              </a:xfrm>
              <a:custGeom>
                <a:avLst/>
                <a:gdLst>
                  <a:gd name="connsiteX0" fmla="*/ 270676 w 270676"/>
                  <a:gd name="connsiteY0" fmla="*/ 0 h 540866"/>
                  <a:gd name="connsiteX1" fmla="*/ 270676 w 270676"/>
                  <a:gd name="connsiteY1" fmla="*/ 270352 h 540866"/>
                  <a:gd name="connsiteX2" fmla="*/ 270514 w 270676"/>
                  <a:gd name="connsiteY2" fmla="*/ 270352 h 540866"/>
                  <a:gd name="connsiteX3" fmla="*/ 270514 w 270676"/>
                  <a:gd name="connsiteY3" fmla="*/ 274419 h 540866"/>
                  <a:gd name="connsiteX4" fmla="*/ 270514 w 270676"/>
                  <a:gd name="connsiteY4" fmla="*/ 540866 h 540866"/>
                  <a:gd name="connsiteX5" fmla="*/ 5653 w 270676"/>
                  <a:gd name="connsiteY5" fmla="*/ 324752 h 540866"/>
                  <a:gd name="connsiteX6" fmla="*/ 178 w 270676"/>
                  <a:gd name="connsiteY6" fmla="*/ 270352 h 540866"/>
                  <a:gd name="connsiteX7" fmla="*/ 0 w 270676"/>
                  <a:gd name="connsiteY7" fmla="*/ 270352 h 540866"/>
                  <a:gd name="connsiteX8" fmla="*/ 270676 w 270676"/>
                  <a:gd name="connsiteY8" fmla="*/ 0 h 54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676" h="540866">
                    <a:moveTo>
                      <a:pt x="270676" y="0"/>
                    </a:moveTo>
                    <a:lnTo>
                      <a:pt x="270676" y="270352"/>
                    </a:lnTo>
                    <a:lnTo>
                      <a:pt x="270514" y="270352"/>
                    </a:lnTo>
                    <a:lnTo>
                      <a:pt x="270514" y="274419"/>
                    </a:lnTo>
                    <a:cubicBezTo>
                      <a:pt x="270514" y="287107"/>
                      <a:pt x="270514" y="337859"/>
                      <a:pt x="270514" y="540866"/>
                    </a:cubicBezTo>
                    <a:cubicBezTo>
                      <a:pt x="139832" y="540866"/>
                      <a:pt x="30855" y="448114"/>
                      <a:pt x="5653" y="324752"/>
                    </a:cubicBezTo>
                    <a:lnTo>
                      <a:pt x="178" y="270352"/>
                    </a:lnTo>
                    <a:lnTo>
                      <a:pt x="0" y="270352"/>
                    </a:lnTo>
                    <a:cubicBezTo>
                      <a:pt x="0" y="121001"/>
                      <a:pt x="121146" y="0"/>
                      <a:pt x="270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121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4A91859-DAEA-4C22-1362-9EBAC0365C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4021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latin typeface="Aktiv Grotesk" panose="020B0504020202020204"/>
              </a:rPr>
              <a:t>Type </a:t>
            </a:r>
            <a:r>
              <a:rPr lang="fr-FR" b="1" dirty="0" err="1">
                <a:latin typeface="Aktiv Grotesk" panose="020B0504020202020204"/>
              </a:rPr>
              <a:t>your</a:t>
            </a:r>
            <a:r>
              <a:rPr lang="fr-FR" b="1" dirty="0">
                <a:latin typeface="Aktiv Grotesk" panose="020B0504020202020204"/>
              </a:rPr>
              <a:t> message </a:t>
            </a:r>
            <a:r>
              <a:rPr lang="fr-FR" b="1" dirty="0" err="1">
                <a:latin typeface="Aktiv Grotesk" panose="020B0504020202020204"/>
              </a:rPr>
              <a:t>here</a:t>
            </a:r>
            <a:r>
              <a:rPr lang="fr-FR" b="1" dirty="0">
                <a:latin typeface="Aktiv Grotesk" panose="020B0504020202020204"/>
              </a:rPr>
              <a:t> </a:t>
            </a:r>
            <a:r>
              <a:rPr lang="fr-FR" dirty="0">
                <a:latin typeface="Aktiv Grotesk" panose="020B0504020202020204"/>
              </a:rPr>
              <a:t>…</a:t>
            </a:r>
            <a:br>
              <a:rPr lang="fr-FR" dirty="0">
                <a:latin typeface="Aktiv Grotesk" panose="020B0504020202020204"/>
              </a:rPr>
            </a:br>
            <a:r>
              <a:rPr lang="fr-FR" dirty="0">
                <a:latin typeface="Aktiv Grotesk" panose="020B0504020202020204"/>
              </a:rPr>
              <a:t>You can </a:t>
            </a:r>
            <a:r>
              <a:rPr lang="fr-FR" dirty="0" err="1">
                <a:latin typeface="Aktiv Grotesk" panose="020B0504020202020204"/>
              </a:rPr>
              <a:t>add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your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name</a:t>
            </a:r>
            <a:r>
              <a:rPr lang="fr-FR" dirty="0">
                <a:latin typeface="Aktiv Grotesk" panose="020B0504020202020204"/>
              </a:rPr>
              <a:t>, </a:t>
            </a:r>
            <a:r>
              <a:rPr lang="fr-FR" dirty="0" err="1">
                <a:latin typeface="Aktiv Grotesk" panose="020B0504020202020204"/>
              </a:rPr>
              <a:t>your</a:t>
            </a:r>
            <a:r>
              <a:rPr lang="fr-FR" dirty="0">
                <a:latin typeface="Aktiv Grotesk" panose="020B0504020202020204"/>
              </a:rPr>
              <a:t> session or </a:t>
            </a:r>
            <a:r>
              <a:rPr lang="fr-FR" dirty="0" err="1">
                <a:latin typeface="Aktiv Grotesk" panose="020B0504020202020204"/>
              </a:rPr>
              <a:t>any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other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wording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you</a:t>
            </a:r>
            <a:r>
              <a:rPr lang="fr-FR" dirty="0">
                <a:latin typeface="Aktiv Grotesk" panose="020B0504020202020204"/>
              </a:rPr>
              <a:t> </a:t>
            </a:r>
            <a:r>
              <a:rPr lang="fr-FR" dirty="0" err="1">
                <a:latin typeface="Aktiv Grotesk" panose="020B0504020202020204"/>
              </a:rPr>
              <a:t>wish</a:t>
            </a:r>
            <a:r>
              <a:rPr lang="fr-FR" dirty="0">
                <a:latin typeface="Aktiv Grotesk" panose="020B0504020202020204"/>
              </a:rPr>
              <a:t>. </a:t>
            </a:r>
            <a:r>
              <a:rPr lang="fr-FR" dirty="0" err="1">
                <a:latin typeface="Aktiv Grotesk" panose="020B0504020202020204"/>
              </a:rPr>
              <a:t>Reduce</a:t>
            </a:r>
            <a:r>
              <a:rPr lang="fr-FR" dirty="0">
                <a:latin typeface="Aktiv Grotesk" panose="020B0504020202020204"/>
              </a:rPr>
              <a:t> font size as </a:t>
            </a:r>
            <a:r>
              <a:rPr lang="fr-FR" dirty="0" err="1">
                <a:latin typeface="Aktiv Grotesk" panose="020B0504020202020204"/>
              </a:rPr>
              <a:t>needed</a:t>
            </a:r>
            <a:r>
              <a:rPr lang="fr-FR" dirty="0">
                <a:latin typeface="Aktiv Grotesk" panose="020B0504020202020204"/>
              </a:rPr>
              <a:t>.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D7117594-489B-29F6-A61E-4717D1FE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9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36F5C-5576-D71A-6CAC-0F5AFB065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A3B5E9AE-3906-EA3C-1B42-B87C927B95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119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1AFABF101727469D49CD20140ED2D6" ma:contentTypeVersion="13" ma:contentTypeDescription="Create a new document." ma:contentTypeScope="" ma:versionID="0845b8bf257d84f87a2705fb1f17f461">
  <xsd:schema xmlns:xsd="http://www.w3.org/2001/XMLSchema" xmlns:xs="http://www.w3.org/2001/XMLSchema" xmlns:p="http://schemas.microsoft.com/office/2006/metadata/properties" xmlns:ns2="ba0cd677-c39a-4e9b-a8e7-20a7111be58e" xmlns:ns3="0a6f9b3e-af18-45a9-97c5-3044e31b4b24" targetNamespace="http://schemas.microsoft.com/office/2006/metadata/properties" ma:root="true" ma:fieldsID="7a89eab814260f59bb282ddcf11eff64" ns2:_="" ns3:_="">
    <xsd:import namespace="ba0cd677-c39a-4e9b-a8e7-20a7111be58e"/>
    <xsd:import namespace="0a6f9b3e-af18-45a9-97c5-3044e31b4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cd677-c39a-4e9b-a8e7-20a7111be5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f9b3e-af18-45a9-97c5-3044e31b4b2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81ae753-397f-41e6-83a6-575c952945e8}" ma:internalName="TaxCatchAll" ma:showField="CatchAllData" ma:web="0a6f9b3e-af18-45a9-97c5-3044e31b4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6f9b3e-af18-45a9-97c5-3044e31b4b24" xsi:nil="true"/>
    <lcf76f155ced4ddcb4097134ff3c332f xmlns="ba0cd677-c39a-4e9b-a8e7-20a7111be5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C17478-AFC8-43F8-84DF-FA93BCF877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0cd677-c39a-4e9b-a8e7-20a7111be58e"/>
    <ds:schemaRef ds:uri="0a6f9b3e-af18-45a9-97c5-3044e31b4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183C6-7270-4AC2-9CD2-45B68A49FD3D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0a6f9b3e-af18-45a9-97c5-3044e31b4b24"/>
    <ds:schemaRef ds:uri="ba0cd677-c39a-4e9b-a8e7-20a7111be58e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Aktiv Grotesk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wds2025-promokit</dc:title>
  <dc:creator>Christine Murphy</dc:creator>
  <cp:lastModifiedBy>Ramya Sreenivasan</cp:lastModifiedBy>
  <cp:revision>10</cp:revision>
  <dcterms:created xsi:type="dcterms:W3CDTF">2023-06-13T12:34:15Z</dcterms:created>
  <dcterms:modified xsi:type="dcterms:W3CDTF">2026-09-29T10:11:10Z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0x010100941AFABF101727469D49CD20140ED2D6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