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87" r:id="rId6"/>
    <p:sldId id="290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632"/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70F43-2EC8-C444-BBA3-0DA013EED342}" v="85" dt="2026-05-05T13:16:20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4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EBE0-D9F5-40A4-9B75-7CDE05D9BA80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49210-A115-4A3B-A55C-A8D54F423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942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06468-B178-8E22-BEAA-ADAA8B8636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ata.org/en/events/all/world-data-symposiu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77F00-4ED8-1B71-E914-C3B6117E5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4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RADIENT 1">
            <a:extLst>
              <a:ext uri="{FF2B5EF4-FFF2-40B4-BE49-F238E27FC236}">
                <a16:creationId xmlns:a16="http://schemas.microsoft.com/office/drawing/2014/main" id="{4B8FD893-D988-594C-A568-5BCEC575C5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48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DIENT 2">
            <a:extLst>
              <a:ext uri="{FF2B5EF4-FFF2-40B4-BE49-F238E27FC236}">
                <a16:creationId xmlns:a16="http://schemas.microsoft.com/office/drawing/2014/main" id="{5343F856-735D-0D8B-B6CD-1BC341BC4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2000"/>
                </a:schemeClr>
              </a:gs>
              <a:gs pos="48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A8B114A4-2918-EB2B-8534-67CCE7C15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91" y="4050696"/>
            <a:ext cx="5824469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  <p:sp>
        <p:nvSpPr>
          <p:cNvPr id="35" name="IATA">
            <a:extLst>
              <a:ext uri="{FF2B5EF4-FFF2-40B4-BE49-F238E27FC236}">
                <a16:creationId xmlns:a16="http://schemas.microsoft.com/office/drawing/2014/main" id="{32CEF7D5-037E-404D-B964-AAAAD721CD0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B17441FC-E40F-196E-0302-C494946304D3}"/>
              </a:ext>
            </a:extLst>
          </p:cNvPr>
          <p:cNvSpPr txBox="1">
            <a:spLocks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ktiv Grotesk"/>
              </a:rPr>
              <a:t>#IATAWDS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72A9F-73E8-241D-EFAA-B7226B8D39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15" y="368300"/>
            <a:ext cx="2931585" cy="2361826"/>
          </a:xfrm>
          <a:prstGeom prst="rect">
            <a:avLst/>
          </a:prstGeom>
        </p:spPr>
      </p:pic>
      <p:sp>
        <p:nvSpPr>
          <p:cNvPr id="9" name="Subtitle 30">
            <a:extLst>
              <a:ext uri="{FF2B5EF4-FFF2-40B4-BE49-F238E27FC236}">
                <a16:creationId xmlns:a16="http://schemas.microsoft.com/office/drawing/2014/main" id="{1E09653F-C65E-9D9C-E024-82848600339D}"/>
              </a:ext>
            </a:extLst>
          </p:cNvPr>
          <p:cNvSpPr txBox="1">
            <a:spLocks/>
          </p:cNvSpPr>
          <p:nvPr/>
        </p:nvSpPr>
        <p:spPr>
          <a:xfrm>
            <a:off x="499413" y="3058840"/>
            <a:ext cx="5904000" cy="8502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New Delhi, India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it-IT" sz="2400" b="1">
                <a:solidFill>
                  <a:schemeClr val="bg1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7- 8 April 2027</a:t>
            </a:r>
            <a:endParaRPr lang="it-IT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WDS!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WDS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website!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11" name="Picture 10" descr="A building with a pool of water&#10;&#10;AI-generated content may be incorrect.">
            <a:extLst>
              <a:ext uri="{FF2B5EF4-FFF2-40B4-BE49-F238E27FC236}">
                <a16:creationId xmlns:a16="http://schemas.microsoft.com/office/drawing/2014/main" id="{0440113B-9DF7-656F-B369-813EBF6F5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02" y="3655742"/>
            <a:ext cx="3921046" cy="21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4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RADIENT" hidden="1">
            <a:extLst>
              <a:ext uri="{FF2B5EF4-FFF2-40B4-BE49-F238E27FC236}">
                <a16:creationId xmlns:a16="http://schemas.microsoft.com/office/drawing/2014/main" id="{366FB2E1-5E49-085D-7279-B0062D39D8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RADIENT">
            <a:extLst>
              <a:ext uri="{FF2B5EF4-FFF2-40B4-BE49-F238E27FC236}">
                <a16:creationId xmlns:a16="http://schemas.microsoft.com/office/drawing/2014/main" id="{EB13819F-B49E-D35D-0D0C-BC851B9E8ACC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5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ktiv Grotesk" panose="020B0504020202020204"/>
              </a:rPr>
              <a:t>Type </a:t>
            </a:r>
            <a:r>
              <a:rPr lang="fr-FR" b="1" dirty="0" err="1">
                <a:latin typeface="Aktiv Grotesk" panose="020B0504020202020204"/>
              </a:rPr>
              <a:t>your</a:t>
            </a:r>
            <a:r>
              <a:rPr lang="fr-FR" b="1" dirty="0">
                <a:latin typeface="Aktiv Grotesk" panose="020B0504020202020204"/>
              </a:rPr>
              <a:t> message </a:t>
            </a:r>
            <a:r>
              <a:rPr lang="fr-FR" b="1" dirty="0" err="1">
                <a:latin typeface="Aktiv Grotesk" panose="020B0504020202020204"/>
              </a:rPr>
              <a:t>here</a:t>
            </a:r>
            <a:r>
              <a:rPr lang="fr-FR" b="1" dirty="0">
                <a:latin typeface="Aktiv Grotesk" panose="020B0504020202020204"/>
              </a:rPr>
              <a:t> </a:t>
            </a:r>
            <a:r>
              <a:rPr lang="fr-FR" dirty="0">
                <a:latin typeface="Aktiv Grotesk" panose="020B0504020202020204"/>
              </a:rPr>
              <a:t>…</a:t>
            </a:r>
            <a:br>
              <a:rPr lang="fr-FR" dirty="0">
                <a:latin typeface="Aktiv Grotesk" panose="020B0504020202020204"/>
              </a:rPr>
            </a:br>
            <a:r>
              <a:rPr lang="fr-FR" dirty="0">
                <a:latin typeface="Aktiv Grotesk" panose="020B0504020202020204"/>
              </a:rPr>
              <a:t>You can </a:t>
            </a:r>
            <a:r>
              <a:rPr lang="fr-FR" dirty="0" err="1">
                <a:latin typeface="Aktiv Grotesk" panose="020B0504020202020204"/>
              </a:rPr>
              <a:t>add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your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name</a:t>
            </a:r>
            <a:r>
              <a:rPr lang="fr-FR" dirty="0">
                <a:latin typeface="Aktiv Grotesk" panose="020B0504020202020204"/>
              </a:rPr>
              <a:t>, </a:t>
            </a:r>
            <a:r>
              <a:rPr lang="fr-FR" dirty="0" err="1">
                <a:latin typeface="Aktiv Grotesk" panose="020B0504020202020204"/>
              </a:rPr>
              <a:t>your</a:t>
            </a:r>
            <a:r>
              <a:rPr lang="fr-FR" dirty="0">
                <a:latin typeface="Aktiv Grotesk" panose="020B0504020202020204"/>
              </a:rPr>
              <a:t> session or </a:t>
            </a:r>
            <a:r>
              <a:rPr lang="fr-FR" dirty="0" err="1">
                <a:latin typeface="Aktiv Grotesk" panose="020B0504020202020204"/>
              </a:rPr>
              <a:t>any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other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wording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you</a:t>
            </a:r>
            <a:r>
              <a:rPr lang="fr-FR" dirty="0">
                <a:latin typeface="Aktiv Grotesk" panose="020B0504020202020204"/>
              </a:rPr>
              <a:t> </a:t>
            </a:r>
            <a:r>
              <a:rPr lang="fr-FR" dirty="0" err="1">
                <a:latin typeface="Aktiv Grotesk" panose="020B0504020202020204"/>
              </a:rPr>
              <a:t>wish</a:t>
            </a:r>
            <a:r>
              <a:rPr lang="fr-FR" dirty="0">
                <a:latin typeface="Aktiv Grotesk" panose="020B0504020202020204"/>
              </a:rPr>
              <a:t>. </a:t>
            </a:r>
            <a:r>
              <a:rPr lang="fr-FR" dirty="0" err="1">
                <a:latin typeface="Aktiv Grotesk" panose="020B0504020202020204"/>
              </a:rPr>
              <a:t>Reduce</a:t>
            </a:r>
            <a:r>
              <a:rPr lang="fr-FR" dirty="0">
                <a:latin typeface="Aktiv Grotesk" panose="020B0504020202020204"/>
              </a:rPr>
              <a:t> font size as </a:t>
            </a:r>
            <a:r>
              <a:rPr lang="fr-FR" dirty="0" err="1">
                <a:latin typeface="Aktiv Grotesk" panose="020B0504020202020204"/>
              </a:rPr>
              <a:t>needed</a:t>
            </a:r>
            <a:r>
              <a:rPr lang="fr-FR" dirty="0">
                <a:latin typeface="Aktiv Grotesk" panose="020B0504020202020204"/>
              </a:rPr>
              <a:t>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Subtitle 30">
            <a:extLst>
              <a:ext uri="{FF2B5EF4-FFF2-40B4-BE49-F238E27FC236}">
                <a16:creationId xmlns:a16="http://schemas.microsoft.com/office/drawing/2014/main" id="{1FCC11C5-30B0-29D7-2555-EE00887DAECF}"/>
              </a:ext>
            </a:extLst>
          </p:cNvPr>
          <p:cNvSpPr txBox="1">
            <a:spLocks/>
          </p:cNvSpPr>
          <p:nvPr/>
        </p:nvSpPr>
        <p:spPr>
          <a:xfrm>
            <a:off x="499413" y="3058840"/>
            <a:ext cx="5904000" cy="8502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New Delhi, India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7 </a:t>
            </a:r>
            <a:r>
              <a:rPr lang="it-IT" sz="2400" b="1">
                <a:solidFill>
                  <a:schemeClr val="bg1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- 8 April</a:t>
            </a:r>
            <a:r>
              <a:rPr lang="it-IT" sz="2400" b="1" dirty="0">
                <a:solidFill>
                  <a:schemeClr val="bg1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2027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70801A-6C30-BF7B-B708-9C1025803BF8}"/>
              </a:ext>
            </a:extLst>
          </p:cNvPr>
          <p:cNvSpPr txBox="1"/>
          <p:nvPr/>
        </p:nvSpPr>
        <p:spPr>
          <a:xfrm>
            <a:off x="499413" y="6120368"/>
            <a:ext cx="61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white"/>
                </a:solidFill>
                <a:latin typeface="Aktiv Grotesk"/>
              </a:rPr>
              <a:t>#IATAWDS</a:t>
            </a:r>
          </a:p>
        </p:txBody>
      </p:sp>
      <p:sp>
        <p:nvSpPr>
          <p:cNvPr id="4" name="GRADIENT 1" hidden="1">
            <a:extLst>
              <a:ext uri="{FF2B5EF4-FFF2-40B4-BE49-F238E27FC236}">
                <a16:creationId xmlns:a16="http://schemas.microsoft.com/office/drawing/2014/main" id="{3DFFCCB3-9DEF-5217-C7D5-BADF0819A4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48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ATA">
            <a:extLst>
              <a:ext uri="{FF2B5EF4-FFF2-40B4-BE49-F238E27FC236}">
                <a16:creationId xmlns:a16="http://schemas.microsoft.com/office/drawing/2014/main" id="{0F224D8B-1401-01AD-2E1E-298C86859C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DC9F6D-E9BF-390B-B9FE-E97FFFA44C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15" y="368300"/>
            <a:ext cx="2931585" cy="23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9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DA225-52E3-9B70-E1E7-1355947E1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592FF-5F0A-83CD-3FA4-D96C3AE67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43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RADIENT 1">
            <a:extLst>
              <a:ext uri="{FF2B5EF4-FFF2-40B4-BE49-F238E27FC236}">
                <a16:creationId xmlns:a16="http://schemas.microsoft.com/office/drawing/2014/main" id="{2637AC49-E865-8D3B-DB44-B36B9EDDCA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48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DIENT 2">
            <a:extLst>
              <a:ext uri="{FF2B5EF4-FFF2-40B4-BE49-F238E27FC236}">
                <a16:creationId xmlns:a16="http://schemas.microsoft.com/office/drawing/2014/main" id="{80C6A73D-F6A9-7780-B4DB-B98E069CEA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2000"/>
                </a:schemeClr>
              </a:gs>
              <a:gs pos="48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9" hidden="1">
            <a:extLst>
              <a:ext uri="{FF2B5EF4-FFF2-40B4-BE49-F238E27FC236}">
                <a16:creationId xmlns:a16="http://schemas.microsoft.com/office/drawing/2014/main" id="{DE5D1D81-9AEA-3999-9F84-F40AA3898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91" y="4182776"/>
            <a:ext cx="5824469" cy="175320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 </a:t>
            </a:r>
            <a:br>
              <a:rPr lang="en-US" sz="4400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</a:br>
            <a:r>
              <a:rPr lang="en-US" sz="4400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WDS 2027!</a:t>
            </a:r>
          </a:p>
        </p:txBody>
      </p:sp>
      <p:sp>
        <p:nvSpPr>
          <p:cNvPr id="35" name="IATA">
            <a:extLst>
              <a:ext uri="{FF2B5EF4-FFF2-40B4-BE49-F238E27FC236}">
                <a16:creationId xmlns:a16="http://schemas.microsoft.com/office/drawing/2014/main" id="{2B87654B-0687-06DE-D45E-093EAB2551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500" y="5403408"/>
            <a:ext cx="1600200" cy="100211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oter Placeholder 28">
            <a:extLst>
              <a:ext uri="{FF2B5EF4-FFF2-40B4-BE49-F238E27FC236}">
                <a16:creationId xmlns:a16="http://schemas.microsoft.com/office/drawing/2014/main" id="{0374A3CD-2623-46B9-F78A-2D71447A1EA0}"/>
              </a:ext>
            </a:extLst>
          </p:cNvPr>
          <p:cNvSpPr txBox="1">
            <a:spLocks/>
          </p:cNvSpPr>
          <p:nvPr/>
        </p:nvSpPr>
        <p:spPr>
          <a:xfrm>
            <a:off x="611715" y="6124575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ktiv Grotesk"/>
              </a:rPr>
              <a:t>#IATAWDS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B8C81-C95D-BAC0-7AA9-D07BEC99F3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15" y="368300"/>
            <a:ext cx="2931585" cy="2361826"/>
          </a:xfrm>
          <a:prstGeom prst="rect">
            <a:avLst/>
          </a:prstGeom>
        </p:spPr>
      </p:pic>
      <p:sp>
        <p:nvSpPr>
          <p:cNvPr id="9" name="Subtitle 30">
            <a:extLst>
              <a:ext uri="{FF2B5EF4-FFF2-40B4-BE49-F238E27FC236}">
                <a16:creationId xmlns:a16="http://schemas.microsoft.com/office/drawing/2014/main" id="{9B0ABB6F-3246-A554-7420-AB461CD1B480}"/>
              </a:ext>
            </a:extLst>
          </p:cNvPr>
          <p:cNvSpPr txBox="1">
            <a:spLocks/>
          </p:cNvSpPr>
          <p:nvPr/>
        </p:nvSpPr>
        <p:spPr>
          <a:xfrm>
            <a:off x="499413" y="3058840"/>
            <a:ext cx="5904000" cy="8502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New Delhi, India</a:t>
            </a:r>
            <a:endParaRPr lang="it-IT" sz="2400" b="1" dirty="0">
              <a:solidFill>
                <a:schemeClr val="bg1"/>
              </a:solidFill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it-IT" sz="2400" b="1">
                <a:solidFill>
                  <a:schemeClr val="bg1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7- 8 April 2027</a:t>
            </a:r>
          </a:p>
        </p:txBody>
      </p:sp>
      <p:sp>
        <p:nvSpPr>
          <p:cNvPr id="8" name="Title 29">
            <a:extLst>
              <a:ext uri="{FF2B5EF4-FFF2-40B4-BE49-F238E27FC236}">
                <a16:creationId xmlns:a16="http://schemas.microsoft.com/office/drawing/2014/main" id="{EA49CF08-8535-D7FB-673C-134BC4555B4E}"/>
              </a:ext>
            </a:extLst>
          </p:cNvPr>
          <p:cNvSpPr txBox="1">
            <a:spLocks/>
          </p:cNvSpPr>
          <p:nvPr/>
        </p:nvSpPr>
        <p:spPr>
          <a:xfrm>
            <a:off x="484891" y="4050696"/>
            <a:ext cx="5824469" cy="17532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Aktiv Grotesk Medium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 </a:t>
            </a:r>
            <a:endParaRPr lang="en-US" sz="5400" dirty="0">
              <a:latin typeface="Aktiv Grotesk Medium"/>
              <a:ea typeface="Aktiv Grotesk Medium" panose="020B0504020202020204" pitchFamily="34" charset="0"/>
              <a:cs typeface="Aktiv Grotesk Medium" panose="020B0504020202020204" pitchFamily="34" charset="0"/>
            </a:endParaRPr>
          </a:p>
          <a:p>
            <a:r>
              <a:rPr lang="en-US" sz="5400">
                <a:latin typeface="Aktiv Grotesk Medium"/>
                <a:ea typeface="Aktiv Grotesk Medium" panose="020B0504020202020204" pitchFamily="34" charset="0"/>
                <a:cs typeface="Aktiv Grotesk Medium" panose="020B0504020202020204" pitchFamily="34" charset="0"/>
              </a:rPr>
              <a:t>WDS 2027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52186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arnacek\AppData\Local\Temp\Templafy\PowerPointVsto\Assets\IATA-WORLD-DATA-SYMPOSIUM_RGB_ForPPT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arnacek\AppData\Local\Temp\Templafy\PowerPointVsto\Assets\IATA-WORLD-DATA-SYMPOSIUM_RGB_ForPPT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garnacek\AppData\Local\Temp\Templafy\PowerPointVsto\Assets\IATA-WORLD-DATA-SYMPOSIUM_RGB_ForPPT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6600AB32C37C498E138BB8307A9737" ma:contentTypeVersion="4" ma:contentTypeDescription="Create a new document." ma:contentTypeScope="" ma:versionID="bcd12706e9af16af3178bf64c3efecba">
  <xsd:schema xmlns:xsd="http://www.w3.org/2001/XMLSchema" xmlns:xs="http://www.w3.org/2001/XMLSchema" xmlns:p="http://schemas.microsoft.com/office/2006/metadata/properties" xmlns:ns2="9335f2aa-0fbf-4130-b58f-d04879313a90" targetNamespace="http://schemas.microsoft.com/office/2006/metadata/properties" ma:root="true" ma:fieldsID="7a108e27c81104c87447d9456706938d" ns2:_="">
    <xsd:import namespace="9335f2aa-0fbf-4130-b58f-d04879313a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5f2aa-0fbf-4130-b58f-d0487931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183C6-7270-4AC2-9CD2-45B68A49FD3D}">
  <ds:schemaRefs>
    <ds:schemaRef ds:uri="807f37fb-aba6-40cb-99a7-526962dd83fd"/>
    <ds:schemaRef ds:uri="http://purl.org/dc/terms/"/>
    <ds:schemaRef ds:uri="http://schemas.openxmlformats.org/package/2006/metadata/core-properties"/>
    <ds:schemaRef ds:uri="afa987ba-e605-4a3b-b31a-d49f7b21299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E35778-517F-4A7F-83C2-D9BA107A9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5f2aa-0fbf-4130-b58f-d04879313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151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Promotional Kit</vt:lpstr>
      <vt:lpstr>PowerPoint Presentation</vt:lpstr>
      <vt:lpstr>PowerPoint Presentation</vt:lpstr>
      <vt:lpstr>JOIN ME AT  WDS 2027!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wds2025-promokit</dc:title>
  <dc:creator>Christine Murphy</dc:creator>
  <cp:lastModifiedBy>Gloria Asiimwe</cp:lastModifiedBy>
  <cp:revision>44</cp:revision>
  <dcterms:created xsi:type="dcterms:W3CDTF">2023-06-13T12:34:15Z</dcterms:created>
  <dcterms:modified xsi:type="dcterms:W3CDTF">2026-05-05T13:19:14Z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0x010100E36600AB32C37C498E138BB8307A9737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  <property fmtid="{D5CDD505-2E9C-101B-9397-08002B2CF9AE}" pid="13" name="_SourceUrl">
    <vt:lpwstr/>
  </property>
  <property fmtid="{D5CDD505-2E9C-101B-9397-08002B2CF9AE}" pid="14" name="_SharedFileIndex">
    <vt:lpwstr/>
  </property>
</Properties>
</file>