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"/>
  </p:notesMasterIdLst>
  <p:sldIdLst>
    <p:sldId id="257" r:id="rId5"/>
    <p:sldId id="287" r:id="rId6"/>
    <p:sldId id="290" r:id="rId7"/>
    <p:sldId id="29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632"/>
    <a:srgbClr val="1E32FA"/>
    <a:srgbClr val="FAC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547277-2756-4569-B1FA-C9401D8656F5}" v="3" dt="2026-07-20T11:05:59.972"/>
    <p1510:client id="{B88C26AB-8C21-4227-9E9E-D4BBCF3E2889}" v="10" dt="2026-07-20T11:02:50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mya Sreenivasan" userId="a475b1e1-b8a4-4bc9-945d-c16507be1bdc" providerId="ADAL" clId="{E3368EF7-2FD6-4BBE-B666-DF4276FE1F16}"/>
    <pc:docChg chg="undo custSel modSld sldOrd">
      <pc:chgData name="Ramya Sreenivasan" userId="a475b1e1-b8a4-4bc9-945d-c16507be1bdc" providerId="ADAL" clId="{E3368EF7-2FD6-4BBE-B666-DF4276FE1F16}" dt="2026-07-20T11:02:50.238" v="115" actId="14826"/>
      <pc:docMkLst>
        <pc:docMk/>
      </pc:docMkLst>
      <pc:sldChg chg="addSp delSp modSp mod">
        <pc:chgData name="Ramya Sreenivasan" userId="a475b1e1-b8a4-4bc9-945d-c16507be1bdc" providerId="ADAL" clId="{E3368EF7-2FD6-4BBE-B666-DF4276FE1F16}" dt="2026-07-20T11:00:43.656" v="110" actId="14826"/>
        <pc:sldMkLst>
          <pc:docMk/>
          <pc:sldMk cId="2748576720" sldId="257"/>
        </pc:sldMkLst>
        <pc:spChg chg="add del mod modVis">
          <ac:chgData name="Ramya Sreenivasan" userId="a475b1e1-b8a4-4bc9-945d-c16507be1bdc" providerId="ADAL" clId="{E3368EF7-2FD6-4BBE-B666-DF4276FE1F16}" dt="2026-07-20T10:55:34.841" v="52" actId="478"/>
          <ac:spMkLst>
            <pc:docMk/>
            <pc:sldMk cId="2748576720" sldId="257"/>
            <ac:spMk id="3" creationId="{4B8FD893-D988-594C-A568-5BCEC575C5A4}"/>
          </ac:spMkLst>
        </pc:spChg>
        <pc:spChg chg="add del mod modVis">
          <ac:chgData name="Ramya Sreenivasan" userId="a475b1e1-b8a4-4bc9-945d-c16507be1bdc" providerId="ADAL" clId="{E3368EF7-2FD6-4BBE-B666-DF4276FE1F16}" dt="2026-07-20T10:55:36.985" v="57" actId="478"/>
          <ac:spMkLst>
            <pc:docMk/>
            <pc:sldMk cId="2748576720" sldId="257"/>
            <ac:spMk id="4" creationId="{B17441FC-E40F-196E-0302-C494946304D3}"/>
          </ac:spMkLst>
        </pc:spChg>
        <pc:spChg chg="add del mod modVis">
          <ac:chgData name="Ramya Sreenivasan" userId="a475b1e1-b8a4-4bc9-945d-c16507be1bdc" providerId="ADAL" clId="{E3368EF7-2FD6-4BBE-B666-DF4276FE1F16}" dt="2026-07-20T10:55:35.625" v="54" actId="478"/>
          <ac:spMkLst>
            <pc:docMk/>
            <pc:sldMk cId="2748576720" sldId="257"/>
            <ac:spMk id="5" creationId="{5343F856-735D-0D8B-B6CD-1BC341BC45CE}"/>
          </ac:spMkLst>
        </pc:spChg>
        <pc:spChg chg="add del mod">
          <ac:chgData name="Ramya Sreenivasan" userId="a475b1e1-b8a4-4bc9-945d-c16507be1bdc" providerId="ADAL" clId="{E3368EF7-2FD6-4BBE-B666-DF4276FE1F16}" dt="2026-07-20T10:55:38.315" v="59" actId="478"/>
          <ac:spMkLst>
            <pc:docMk/>
            <pc:sldMk cId="2748576720" sldId="257"/>
            <ac:spMk id="6" creationId="{6B5DABE7-A545-E111-FE86-46E29C4EFA56}"/>
          </ac:spMkLst>
        </pc:spChg>
        <pc:spChg chg="del mod modVis">
          <ac:chgData name="Ramya Sreenivasan" userId="a475b1e1-b8a4-4bc9-945d-c16507be1bdc" providerId="ADAL" clId="{E3368EF7-2FD6-4BBE-B666-DF4276FE1F16}" dt="2026-07-20T10:54:57.693" v="24" actId="478"/>
          <ac:spMkLst>
            <pc:docMk/>
            <pc:sldMk cId="2748576720" sldId="257"/>
            <ac:spMk id="9" creationId="{1E09653F-C65E-9D9C-E024-82848600339D}"/>
          </ac:spMkLst>
        </pc:spChg>
        <pc:spChg chg="add del mod">
          <ac:chgData name="Ramya Sreenivasan" userId="a475b1e1-b8a4-4bc9-945d-c16507be1bdc" providerId="ADAL" clId="{E3368EF7-2FD6-4BBE-B666-DF4276FE1F16}" dt="2026-07-20T10:55:39.880" v="61" actId="478"/>
          <ac:spMkLst>
            <pc:docMk/>
            <pc:sldMk cId="2748576720" sldId="257"/>
            <ac:spMk id="11" creationId="{E94FB1F1-9755-D450-03FC-A7D005A00E32}"/>
          </ac:spMkLst>
        </pc:spChg>
        <pc:spChg chg="del">
          <ac:chgData name="Ramya Sreenivasan" userId="a475b1e1-b8a4-4bc9-945d-c16507be1bdc" providerId="ADAL" clId="{E3368EF7-2FD6-4BBE-B666-DF4276FE1F16}" dt="2026-07-20T10:54:59.962" v="25" actId="478"/>
          <ac:spMkLst>
            <pc:docMk/>
            <pc:sldMk cId="2748576720" sldId="257"/>
            <ac:spMk id="16" creationId="{A8B114A4-2918-EB2B-8534-67CCE7C155A4}"/>
          </ac:spMkLst>
        </pc:spChg>
        <pc:spChg chg="add del mod modVis">
          <ac:chgData name="Ramya Sreenivasan" userId="a475b1e1-b8a4-4bc9-945d-c16507be1bdc" providerId="ADAL" clId="{E3368EF7-2FD6-4BBE-B666-DF4276FE1F16}" dt="2026-07-20T10:55:36.360" v="56" actId="478"/>
          <ac:spMkLst>
            <pc:docMk/>
            <pc:sldMk cId="2748576720" sldId="257"/>
            <ac:spMk id="35" creationId="{32CEF7D5-037E-404D-B964-AAAAD721CD04}"/>
          </ac:spMkLst>
        </pc:spChg>
        <pc:picChg chg="add del mod ord">
          <ac:chgData name="Ramya Sreenivasan" userId="a475b1e1-b8a4-4bc9-945d-c16507be1bdc" providerId="ADAL" clId="{E3368EF7-2FD6-4BBE-B666-DF4276FE1F16}" dt="2026-07-20T11:00:43.656" v="110" actId="14826"/>
          <ac:picMkLst>
            <pc:docMk/>
            <pc:sldMk cId="2748576720" sldId="257"/>
            <ac:picMk id="2" creationId="{7E877F00-4ED8-1B71-E914-C3B6117E5A23}"/>
          </ac:picMkLst>
        </pc:picChg>
        <pc:picChg chg="add del">
          <ac:chgData name="Ramya Sreenivasan" userId="a475b1e1-b8a4-4bc9-945d-c16507be1bdc" providerId="ADAL" clId="{E3368EF7-2FD6-4BBE-B666-DF4276FE1F16}" dt="2026-07-20T10:55:37.667" v="58" actId="478"/>
          <ac:picMkLst>
            <pc:docMk/>
            <pc:sldMk cId="2748576720" sldId="257"/>
            <ac:picMk id="7" creationId="{B0272A9F-73E8-241D-EFAA-B7226B8D39A4}"/>
          </ac:picMkLst>
        </pc:picChg>
        <pc:picChg chg="add del mod">
          <ac:chgData name="Ramya Sreenivasan" userId="a475b1e1-b8a4-4bc9-945d-c16507be1bdc" providerId="ADAL" clId="{E3368EF7-2FD6-4BBE-B666-DF4276FE1F16}" dt="2026-07-20T10:55:38.921" v="60" actId="478"/>
          <ac:picMkLst>
            <pc:docMk/>
            <pc:sldMk cId="2748576720" sldId="257"/>
            <ac:picMk id="8" creationId="{9F2DD99E-7B84-935A-9F29-0F21634F94F1}"/>
          </ac:picMkLst>
        </pc:picChg>
      </pc:sldChg>
      <pc:sldChg chg="modSp mod">
        <pc:chgData name="Ramya Sreenivasan" userId="a475b1e1-b8a4-4bc9-945d-c16507be1bdc" providerId="ADAL" clId="{E3368EF7-2FD6-4BBE-B666-DF4276FE1F16}" dt="2026-07-20T10:55:52.396" v="64" actId="1076"/>
        <pc:sldMkLst>
          <pc:docMk/>
          <pc:sldMk cId="2631217337" sldId="287"/>
        </pc:sldMkLst>
        <pc:spChg chg="mod">
          <ac:chgData name="Ramya Sreenivasan" userId="a475b1e1-b8a4-4bc9-945d-c16507be1bdc" providerId="ADAL" clId="{E3368EF7-2FD6-4BBE-B666-DF4276FE1F16}" dt="2026-07-20T10:52:58.014" v="0" actId="14826"/>
          <ac:spMkLst>
            <pc:docMk/>
            <pc:sldMk cId="2631217337" sldId="287"/>
            <ac:spMk id="7" creationId="{B3EC7A20-0DEC-0645-5D3D-C34564550892}"/>
          </ac:spMkLst>
        </pc:spChg>
        <pc:spChg chg="mod">
          <ac:chgData name="Ramya Sreenivasan" userId="a475b1e1-b8a4-4bc9-945d-c16507be1bdc" providerId="ADAL" clId="{E3368EF7-2FD6-4BBE-B666-DF4276FE1F16}" dt="2026-07-20T10:52:58.014" v="0" actId="14826"/>
          <ac:spMkLst>
            <pc:docMk/>
            <pc:sldMk cId="2631217337" sldId="287"/>
            <ac:spMk id="8" creationId="{A99B2EFC-BB00-6078-87C9-490911550EE5}"/>
          </ac:spMkLst>
        </pc:spChg>
        <pc:spChg chg="mod">
          <ac:chgData name="Ramya Sreenivasan" userId="a475b1e1-b8a4-4bc9-945d-c16507be1bdc" providerId="ADAL" clId="{E3368EF7-2FD6-4BBE-B666-DF4276FE1F16}" dt="2026-07-20T10:52:58.014" v="0" actId="14826"/>
          <ac:spMkLst>
            <pc:docMk/>
            <pc:sldMk cId="2631217337" sldId="287"/>
            <ac:spMk id="9" creationId="{D26305E5-EA07-2F71-C739-3D5690FB1A2D}"/>
          </ac:spMkLst>
        </pc:spChg>
        <pc:grpChg chg="mod">
          <ac:chgData name="Ramya Sreenivasan" userId="a475b1e1-b8a4-4bc9-945d-c16507be1bdc" providerId="ADAL" clId="{E3368EF7-2FD6-4BBE-B666-DF4276FE1F16}" dt="2026-07-20T10:55:52.396" v="64" actId="1076"/>
          <ac:grpSpMkLst>
            <pc:docMk/>
            <pc:sldMk cId="2631217337" sldId="287"/>
            <ac:grpSpMk id="2" creationId="{290CF65E-F36B-923F-0D78-75E98D31476B}"/>
          </ac:grpSpMkLst>
        </pc:grpChg>
        <pc:grpChg chg="mod">
          <ac:chgData name="Ramya Sreenivasan" userId="a475b1e1-b8a4-4bc9-945d-c16507be1bdc" providerId="ADAL" clId="{E3368EF7-2FD6-4BBE-B666-DF4276FE1F16}" dt="2026-07-20T10:52:58.014" v="0" actId="14826"/>
          <ac:grpSpMkLst>
            <pc:docMk/>
            <pc:sldMk cId="2631217337" sldId="287"/>
            <ac:grpSpMk id="6" creationId="{6A2C4DE3-69CA-807D-0911-8E7068C2CD88}"/>
          </ac:grpSpMkLst>
        </pc:grpChg>
        <pc:picChg chg="mod">
          <ac:chgData name="Ramya Sreenivasan" userId="a475b1e1-b8a4-4bc9-945d-c16507be1bdc" providerId="ADAL" clId="{E3368EF7-2FD6-4BBE-B666-DF4276FE1F16}" dt="2026-07-20T10:52:58.014" v="0" actId="14826"/>
          <ac:picMkLst>
            <pc:docMk/>
            <pc:sldMk cId="2631217337" sldId="287"/>
            <ac:picMk id="4" creationId="{B26F956C-65DF-1CB1-13C2-ED289FB657EE}"/>
          </ac:picMkLst>
        </pc:picChg>
      </pc:sldChg>
      <pc:sldChg chg="addSp delSp modSp mod ord">
        <pc:chgData name="Ramya Sreenivasan" userId="a475b1e1-b8a4-4bc9-945d-c16507be1bdc" providerId="ADAL" clId="{E3368EF7-2FD6-4BBE-B666-DF4276FE1F16}" dt="2026-07-20T11:00:55.193" v="114"/>
        <pc:sldMkLst>
          <pc:docMk/>
          <pc:sldMk cId="1830699753" sldId="290"/>
        </pc:sldMkLst>
        <pc:spChg chg="add del mod">
          <ac:chgData name="Ramya Sreenivasan" userId="a475b1e1-b8a4-4bc9-945d-c16507be1bdc" providerId="ADAL" clId="{E3368EF7-2FD6-4BBE-B666-DF4276FE1F16}" dt="2026-07-20T10:56:23.009" v="71" actId="478"/>
          <ac:spMkLst>
            <pc:docMk/>
            <pc:sldMk cId="1830699753" sldId="290"/>
            <ac:spMk id="3" creationId="{0CF6F76F-58BB-5BEF-B333-91A70656F2B7}"/>
          </ac:spMkLst>
        </pc:spChg>
        <pc:spChg chg="del mod modVis">
          <ac:chgData name="Ramya Sreenivasan" userId="a475b1e1-b8a4-4bc9-945d-c16507be1bdc" providerId="ADAL" clId="{E3368EF7-2FD6-4BBE-B666-DF4276FE1F16}" dt="2026-07-20T10:57:23.594" v="87" actId="478"/>
          <ac:spMkLst>
            <pc:docMk/>
            <pc:sldMk cId="1830699753" sldId="290"/>
            <ac:spMk id="4" creationId="{3DFFCCB3-9DEF-5217-C7D5-BADF0819A445}"/>
          </ac:spMkLst>
        </pc:spChg>
        <pc:spChg chg="del mod modVis">
          <ac:chgData name="Ramya Sreenivasan" userId="a475b1e1-b8a4-4bc9-945d-c16507be1bdc" providerId="ADAL" clId="{E3368EF7-2FD6-4BBE-B666-DF4276FE1F16}" dt="2026-07-20T10:56:23.743" v="72" actId="478"/>
          <ac:spMkLst>
            <pc:docMk/>
            <pc:sldMk cId="1830699753" sldId="290"/>
            <ac:spMk id="6" creationId="{0F224D8B-1401-01AD-2E1E-298C86859C81}"/>
          </ac:spMkLst>
        </pc:spChg>
        <pc:spChg chg="mod">
          <ac:chgData name="Ramya Sreenivasan" userId="a475b1e1-b8a4-4bc9-945d-c16507be1bdc" providerId="ADAL" clId="{E3368EF7-2FD6-4BBE-B666-DF4276FE1F16}" dt="2026-07-20T10:57:35.153" v="88"/>
          <ac:spMkLst>
            <pc:docMk/>
            <pc:sldMk cId="1830699753" sldId="290"/>
            <ac:spMk id="7" creationId="{22BEFDDE-4F75-E4C1-D461-F2DC7262A728}"/>
          </ac:spMkLst>
        </pc:spChg>
        <pc:spChg chg="del mod modVis">
          <ac:chgData name="Ramya Sreenivasan" userId="a475b1e1-b8a4-4bc9-945d-c16507be1bdc" providerId="ADAL" clId="{E3368EF7-2FD6-4BBE-B666-DF4276FE1F16}" dt="2026-07-20T10:57:22.041" v="85" actId="478"/>
          <ac:spMkLst>
            <pc:docMk/>
            <pc:sldMk cId="1830699753" sldId="290"/>
            <ac:spMk id="16" creationId="{FC70801A-6C30-BF7B-B708-9C1025803BF8}"/>
          </ac:spMkLst>
        </pc:spChg>
        <pc:spChg chg="del mod modVis">
          <ac:chgData name="Ramya Sreenivasan" userId="a475b1e1-b8a4-4bc9-945d-c16507be1bdc" providerId="ADAL" clId="{E3368EF7-2FD6-4BBE-B666-DF4276FE1F16}" dt="2026-07-20T10:57:12.945" v="79" actId="478"/>
          <ac:spMkLst>
            <pc:docMk/>
            <pc:sldMk cId="1830699753" sldId="290"/>
            <ac:spMk id="24" creationId="{366FB2E1-5E49-085D-7279-B0062D39D898}"/>
          </ac:spMkLst>
        </pc:spChg>
        <pc:spChg chg="del mod modVis">
          <ac:chgData name="Ramya Sreenivasan" userId="a475b1e1-b8a4-4bc9-945d-c16507be1bdc" providerId="ADAL" clId="{E3368EF7-2FD6-4BBE-B666-DF4276FE1F16}" dt="2026-07-20T10:57:13.714" v="81" actId="478"/>
          <ac:spMkLst>
            <pc:docMk/>
            <pc:sldMk cId="1830699753" sldId="290"/>
            <ac:spMk id="25" creationId="{EB13819F-B49E-D35D-0D0C-BC851B9E8ACC}"/>
          </ac:spMkLst>
        </pc:spChg>
        <pc:spChg chg="del mod modVis">
          <ac:chgData name="Ramya Sreenivasan" userId="a475b1e1-b8a4-4bc9-945d-c16507be1bdc" providerId="ADAL" clId="{E3368EF7-2FD6-4BBE-B666-DF4276FE1F16}" dt="2026-07-20T10:57:18.480" v="83" actId="478"/>
          <ac:spMkLst>
            <pc:docMk/>
            <pc:sldMk cId="1830699753" sldId="290"/>
            <ac:spMk id="30" creationId="{1FCC11C5-30B0-29D7-2555-EE00887DAECF}"/>
          </ac:spMkLst>
        </pc:spChg>
        <pc:picChg chg="add del mod ord">
          <ac:chgData name="Ramya Sreenivasan" userId="a475b1e1-b8a4-4bc9-945d-c16507be1bdc" providerId="ADAL" clId="{E3368EF7-2FD6-4BBE-B666-DF4276FE1F16}" dt="2026-07-20T10:57:11.033" v="77"/>
          <ac:picMkLst>
            <pc:docMk/>
            <pc:sldMk cId="1830699753" sldId="290"/>
            <ac:picMk id="2" creationId="{C4A91859-DAEA-4C22-1362-9EBAC0365C4B}"/>
          </ac:picMkLst>
        </pc:picChg>
        <pc:picChg chg="add del mod">
          <ac:chgData name="Ramya Sreenivasan" userId="a475b1e1-b8a4-4bc9-945d-c16507be1bdc" providerId="ADAL" clId="{E3368EF7-2FD6-4BBE-B666-DF4276FE1F16}" dt="2026-07-20T10:56:20.651" v="70" actId="478"/>
          <ac:picMkLst>
            <pc:docMk/>
            <pc:sldMk cId="1830699753" sldId="290"/>
            <ac:picMk id="8" creationId="{EEF5D0FF-243F-A5D7-B5F0-C065BCB169AA}"/>
          </ac:picMkLst>
        </pc:picChg>
        <pc:picChg chg="del">
          <ac:chgData name="Ramya Sreenivasan" userId="a475b1e1-b8a4-4bc9-945d-c16507be1bdc" providerId="ADAL" clId="{E3368EF7-2FD6-4BBE-B666-DF4276FE1F16}" dt="2026-07-20T10:56:16.549" v="67" actId="478"/>
          <ac:picMkLst>
            <pc:docMk/>
            <pc:sldMk cId="1830699753" sldId="290"/>
            <ac:picMk id="9" creationId="{5BDC9F6D-E9BF-390B-B9FE-E97FFFA44CB5}"/>
          </ac:picMkLst>
        </pc:picChg>
      </pc:sldChg>
      <pc:sldChg chg="addSp delSp modSp mod ord">
        <pc:chgData name="Ramya Sreenivasan" userId="a475b1e1-b8a4-4bc9-945d-c16507be1bdc" providerId="ADAL" clId="{E3368EF7-2FD6-4BBE-B666-DF4276FE1F16}" dt="2026-07-20T11:02:50.238" v="115" actId="14826"/>
        <pc:sldMkLst>
          <pc:docMk/>
          <pc:sldMk cId="1827011912" sldId="292"/>
        </pc:sldMkLst>
        <pc:spChg chg="del mod modVis">
          <ac:chgData name="Ramya Sreenivasan" userId="a475b1e1-b8a4-4bc9-945d-c16507be1bdc" providerId="ADAL" clId="{E3368EF7-2FD6-4BBE-B666-DF4276FE1F16}" dt="2026-07-20T10:57:45.300" v="94" actId="478"/>
          <ac:spMkLst>
            <pc:docMk/>
            <pc:sldMk cId="1827011912" sldId="292"/>
            <ac:spMk id="3" creationId="{8837BDFD-1BBA-6136-1FE6-404DDCE938CD}"/>
          </ac:spMkLst>
        </pc:spChg>
        <pc:spChg chg="del mod modVis">
          <ac:chgData name="Ramya Sreenivasan" userId="a475b1e1-b8a4-4bc9-945d-c16507be1bdc" providerId="ADAL" clId="{E3368EF7-2FD6-4BBE-B666-DF4276FE1F16}" dt="2026-07-20T10:57:44.469" v="92" actId="478"/>
          <ac:spMkLst>
            <pc:docMk/>
            <pc:sldMk cId="1827011912" sldId="292"/>
            <ac:spMk id="4" creationId="{E649A231-8958-2CF7-DF95-5D2E4CA03300}"/>
          </ac:spMkLst>
        </pc:spChg>
        <pc:spChg chg="del mod modVis">
          <ac:chgData name="Ramya Sreenivasan" userId="a475b1e1-b8a4-4bc9-945d-c16507be1bdc" providerId="ADAL" clId="{E3368EF7-2FD6-4BBE-B666-DF4276FE1F16}" dt="2026-07-20T10:57:46.131" v="96" actId="478"/>
          <ac:spMkLst>
            <pc:docMk/>
            <pc:sldMk cId="1827011912" sldId="292"/>
            <ac:spMk id="6" creationId="{4FF02C09-FBBA-4B26-BE6F-CB20E9FB266E}"/>
          </ac:spMkLst>
        </pc:spChg>
        <pc:spChg chg="add mod">
          <ac:chgData name="Ramya Sreenivasan" userId="a475b1e1-b8a4-4bc9-945d-c16507be1bdc" providerId="ADAL" clId="{E3368EF7-2FD6-4BBE-B666-DF4276FE1F16}" dt="2026-07-20T10:53:31.123" v="10"/>
          <ac:spMkLst>
            <pc:docMk/>
            <pc:sldMk cId="1827011912" sldId="292"/>
            <ac:spMk id="7" creationId="{F0A49CD9-4D71-E8D3-60B1-8382152C165F}"/>
          </ac:spMkLst>
        </pc:spChg>
        <pc:spChg chg="del mod modVis">
          <ac:chgData name="Ramya Sreenivasan" userId="a475b1e1-b8a4-4bc9-945d-c16507be1bdc" providerId="ADAL" clId="{E3368EF7-2FD6-4BBE-B666-DF4276FE1F16}" dt="2026-07-20T10:57:47.774" v="100" actId="478"/>
          <ac:spMkLst>
            <pc:docMk/>
            <pc:sldMk cId="1827011912" sldId="292"/>
            <ac:spMk id="16" creationId="{73313FE1-30E2-347A-7318-8322950E5091}"/>
          </ac:spMkLst>
        </pc:spChg>
        <pc:spChg chg="del mod modVis">
          <ac:chgData name="Ramya Sreenivasan" userId="a475b1e1-b8a4-4bc9-945d-c16507be1bdc" providerId="ADAL" clId="{E3368EF7-2FD6-4BBE-B666-DF4276FE1F16}" dt="2026-07-20T10:57:49.414" v="104" actId="478"/>
          <ac:spMkLst>
            <pc:docMk/>
            <pc:sldMk cId="1827011912" sldId="292"/>
            <ac:spMk id="24" creationId="{59810F6B-A867-F079-E434-29F36E90A23A}"/>
          </ac:spMkLst>
        </pc:spChg>
        <pc:spChg chg="del mod modVis">
          <ac:chgData name="Ramya Sreenivasan" userId="a475b1e1-b8a4-4bc9-945d-c16507be1bdc" providerId="ADAL" clId="{E3368EF7-2FD6-4BBE-B666-DF4276FE1F16}" dt="2026-07-20T10:57:48.620" v="102" actId="478"/>
          <ac:spMkLst>
            <pc:docMk/>
            <pc:sldMk cId="1827011912" sldId="292"/>
            <ac:spMk id="25" creationId="{CAC0E673-B7F2-E615-D2BA-1E50E11AB11A}"/>
          </ac:spMkLst>
        </pc:spChg>
        <pc:spChg chg="del mod modVis">
          <ac:chgData name="Ramya Sreenivasan" userId="a475b1e1-b8a4-4bc9-945d-c16507be1bdc" providerId="ADAL" clId="{E3368EF7-2FD6-4BBE-B666-DF4276FE1F16}" dt="2026-07-20T10:57:46.965" v="98" actId="478"/>
          <ac:spMkLst>
            <pc:docMk/>
            <pc:sldMk cId="1827011912" sldId="292"/>
            <ac:spMk id="30" creationId="{E8C0DF16-4138-47DE-6D3B-13ED07B5D183}"/>
          </ac:spMkLst>
        </pc:spChg>
        <pc:picChg chg="mod ord">
          <ac:chgData name="Ramya Sreenivasan" userId="a475b1e1-b8a4-4bc9-945d-c16507be1bdc" providerId="ADAL" clId="{E3368EF7-2FD6-4BBE-B666-DF4276FE1F16}" dt="2026-07-20T11:02:50.238" v="115" actId="14826"/>
          <ac:picMkLst>
            <pc:docMk/>
            <pc:sldMk cId="1827011912" sldId="292"/>
            <ac:picMk id="2" creationId="{A3B5E9AE-3906-EA3C-1B42-B87C927B9519}"/>
          </ac:picMkLst>
        </pc:picChg>
        <pc:picChg chg="del mod modVis">
          <ac:chgData name="Ramya Sreenivasan" userId="a475b1e1-b8a4-4bc9-945d-c16507be1bdc" providerId="ADAL" clId="{E3368EF7-2FD6-4BBE-B666-DF4276FE1F16}" dt="2026-07-20T10:57:43.637" v="90" actId="478"/>
          <ac:picMkLst>
            <pc:docMk/>
            <pc:sldMk cId="1827011912" sldId="292"/>
            <ac:picMk id="5" creationId="{DE8D788D-4F38-25C4-40B8-6F52E6BDEA05}"/>
          </ac:picMkLst>
        </pc:picChg>
        <pc:picChg chg="add mod">
          <ac:chgData name="Ramya Sreenivasan" userId="a475b1e1-b8a4-4bc9-945d-c16507be1bdc" providerId="ADAL" clId="{E3368EF7-2FD6-4BBE-B666-DF4276FE1F16}" dt="2026-07-20T10:53:31.123" v="10"/>
          <ac:picMkLst>
            <pc:docMk/>
            <pc:sldMk cId="1827011912" sldId="292"/>
            <ac:picMk id="8" creationId="{5CE53528-C37D-F991-3A42-2216D9847CC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3EBE0-D9F5-40A4-9B75-7CDE05D9BA80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49210-A115-4A3B-A55C-A8D54F423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3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7D9A-DBB2-5B09-3C4E-B34CD777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6DFE0-73D0-6770-D3B7-250E231CF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B565-2FDD-87AE-742B-4E5D5908F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69CDD-D321-07EB-6E78-B518ED0FE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0676D-739B-AFB4-B953-B25EA007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1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E977F-59B5-CA01-7821-EF3200AD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695CA-F150-5E0D-5472-1BD59C6DA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E359-7D4A-E593-FA6D-736A526D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89093-E97A-70B1-9B1B-679F1737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97E4-93C6-8FD5-132F-96F6DBC8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4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BE995-9202-043E-F214-6A571ABB1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2255B-3B7B-1A90-6D46-B48F93ECD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CB737-0C90-5400-BFCD-3BA72D4D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23B2E-AC4A-3B9C-3121-06AB5068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CA023-CFB6-F0E0-9F5B-7B061C2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3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20/07/2026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3887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 dirty="0">
                <a:solidFill>
                  <a:schemeClr val="tx1"/>
                </a:solidFill>
              </a:rPr>
              <a:t>HEIGHT OF EVENT LOCKUP    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79428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B958-C86E-0D12-24A6-3DB2F369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BE1DE-2385-B4DD-03A8-9F1355AB9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619E9-7CD2-BE0A-17CB-B20E439C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3EDC6-1CDC-EF87-D256-C76F3851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A84BD-000A-718D-CEFE-B4979D88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6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7A89-8CFD-FEFA-380F-3CEA3AA5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C6E0C-1F24-7162-7604-D8B44A0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2139C-DD1D-7B3E-82A5-72E92239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B9195-2BFF-D11C-6689-E35963CC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5230-3AA3-F1FE-DB4A-85FD1298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9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72DF-BC2B-3646-0F60-3E0EF832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63CA1-E02F-9978-D640-C0F97FDB8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2A09A-A073-322E-5479-E41B3C226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63B27-5F18-A293-72B6-02FCC1E5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349C8-326A-77E1-6451-D6CC6F3B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4864E-A030-D3BE-2B62-4C52A2EF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C9A8-8020-0239-21A7-63B1ADF2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B7A9D-DD33-B757-18A1-10DAC3E40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A217E-3E99-4DAA-F62B-597F39662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5F044-17DF-5A8A-94F7-09E6ABF59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50FAE-0FC9-CCDD-BB39-A007ED4E3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96B45-676B-F283-053F-96D7C833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D78474-B8F8-E77B-8F7E-FC2CA597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38ED5B-B1D9-96CA-251B-D0BC81C1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6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AFC8-1A99-B581-D99E-EDE357A5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EF1DE-1632-0C0D-A650-DB8F4E95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4ED17-C700-CFA5-90EF-0DE7C329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8A237-736A-664C-00EE-FD821F5B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3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0A09D-F316-EBD6-4222-93B4C4BA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23D32-EAA7-8ABA-083C-A411DEF8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637A5-4118-9AAF-109A-4966D005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7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7A30-BE8F-6B0D-F626-5E9FEAF4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F20B-2823-23F2-995A-AAC3843A2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22F08-88C6-5DDA-381E-4BB27FEDB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572C9-2340-33C9-3F30-20BF6325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7D679-E01E-7B78-0D29-26F11063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3BE8-5C4B-4826-D208-97BBC436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7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EADC-1429-0ABD-E6D0-20D7A3A6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1EC36-BC23-634A-F7C9-DDBFD3E86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03F3-E814-7413-C2C9-535E6EBC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F467E-B29B-55AB-6B88-CD4FC87B2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8AD53-941A-C8C2-3F24-98AAD04C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56B9A-E997-DC3C-6E49-9B2B8E27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4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898DD-9F47-84A0-A8F8-E5502647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D2EEE-0DA1-09E9-8DFC-1739C2A04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0C6F-9F95-3747-E2BC-3B58CC904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6179-4A26-4B5B-8B27-9588173F2037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D2C-0901-B474-2F89-A2ABB8238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C2BA2-7132-350D-12C2-1269BDDD3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606468-B178-8E22-BEAA-ADAA8B8636B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480800" y="63500"/>
            <a:ext cx="6762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Unrestricted</a:t>
            </a:r>
          </a:p>
        </p:txBody>
      </p:sp>
    </p:spTree>
    <p:extLst>
      <p:ext uri="{BB962C8B-B14F-4D97-AF65-F5344CB8AC3E}">
        <p14:creationId xmlns:p14="http://schemas.microsoft.com/office/powerpoint/2010/main" val="418085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iata.org/en/events/all/world-data-symposium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877F00-4ED8-1B71-E914-C3B6117E5A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5767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1384145"/>
            <a:ext cx="11214678" cy="20448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Aktiv Grotesk XBold" panose="020B0804020202020204" pitchFamily="34" charset="-78"/>
              </a:rPr>
              <a:t>Customize your own banner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WDS!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 XBold" panose="020B0804020202020204" pitchFamily="34" charset="-7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In the next slide click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Enter a message of your choice in the box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3: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Make sure to include the link to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2"/>
              </a:rPr>
              <a:t>WDS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2"/>
              </a:rPr>
              <a:t>website!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E32FA"/>
              </a:solidFill>
              <a:effectLst/>
              <a:uLnTx/>
              <a:uFillTx/>
              <a:latin typeface="Aktiv Grotesk"/>
              <a:ea typeface="Aktiv Grotesk"/>
              <a:cs typeface="Aktiv Grotesk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AC7058-B3A9-4B5B-2A01-07F0A404A0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j-ea"/>
                <a:cs typeface="+mj-cs"/>
              </a:rPr>
              <a:t>Event Promotion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0CF65E-F36B-923F-0D78-75E98D31476B}"/>
              </a:ext>
            </a:extLst>
          </p:cNvPr>
          <p:cNvGrpSpPr/>
          <p:nvPr/>
        </p:nvGrpSpPr>
        <p:grpSpPr>
          <a:xfrm>
            <a:off x="3964155" y="3871416"/>
            <a:ext cx="3831890" cy="2154949"/>
            <a:chOff x="3964155" y="3871416"/>
            <a:chExt cx="3831890" cy="21549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6F956C-65DF-1CB1-13C2-ED289FB65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4155" y="3871416"/>
              <a:ext cx="3831890" cy="2154949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A2C4DE3-69CA-807D-0911-8E7068C2CD88}"/>
                </a:ext>
              </a:extLst>
            </p:cNvPr>
            <p:cNvGrpSpPr/>
            <p:nvPr/>
          </p:nvGrpSpPr>
          <p:grpSpPr>
            <a:xfrm>
              <a:off x="6559644" y="4067143"/>
              <a:ext cx="582267" cy="1087771"/>
              <a:chOff x="1625157" y="797455"/>
              <a:chExt cx="991732" cy="1979947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B3EC7A20-0DEC-0645-5D3D-C34564550892}"/>
                  </a:ext>
                </a:extLst>
              </p:cNvPr>
              <p:cNvSpPr/>
              <p:nvPr/>
            </p:nvSpPr>
            <p:spPr bwMode="auto">
              <a:xfrm flipH="1">
                <a:off x="1626302" y="1790382"/>
                <a:ext cx="985835" cy="987020"/>
              </a:xfrm>
              <a:custGeom>
                <a:avLst/>
                <a:gdLst>
                  <a:gd name="T0" fmla="*/ 0 w 3326"/>
                  <a:gd name="T1" fmla="*/ 0 h 3330"/>
                  <a:gd name="T2" fmla="*/ 0 w 3326"/>
                  <a:gd name="T3" fmla="*/ 1665 h 3330"/>
                  <a:gd name="T4" fmla="*/ 1109 w 3326"/>
                  <a:gd name="T5" fmla="*/ 1665 h 3330"/>
                  <a:gd name="T6" fmla="*/ 1109 w 3326"/>
                  <a:gd name="T7" fmla="*/ 3330 h 3330"/>
                  <a:gd name="T8" fmla="*/ 3326 w 3326"/>
                  <a:gd name="T9" fmla="*/ 3330 h 3330"/>
                  <a:gd name="T10" fmla="*/ 3326 w 3326"/>
                  <a:gd name="T11" fmla="*/ 0 h 3330"/>
                  <a:gd name="T12" fmla="*/ 0 w 3326"/>
                  <a:gd name="T13" fmla="*/ 0 h 3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26" h="3330">
                    <a:moveTo>
                      <a:pt x="0" y="0"/>
                    </a:moveTo>
                    <a:lnTo>
                      <a:pt x="0" y="1665"/>
                    </a:lnTo>
                    <a:lnTo>
                      <a:pt x="1109" y="1665"/>
                    </a:lnTo>
                    <a:lnTo>
                      <a:pt x="1109" y="3330"/>
                    </a:lnTo>
                    <a:lnTo>
                      <a:pt x="3326" y="3330"/>
                    </a:lnTo>
                    <a:lnTo>
                      <a:pt x="33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A99B2EFC-BB00-6078-87C9-490911550EE5}"/>
                  </a:ext>
                </a:extLst>
              </p:cNvPr>
              <p:cNvSpPr/>
              <p:nvPr/>
            </p:nvSpPr>
            <p:spPr bwMode="auto">
              <a:xfrm>
                <a:off x="1625157" y="797455"/>
                <a:ext cx="991732" cy="99292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26305E5-EA07-2F71-C739-3D5690FB1A2D}"/>
                  </a:ext>
                </a:extLst>
              </p:cNvPr>
              <p:cNvSpPr/>
              <p:nvPr/>
            </p:nvSpPr>
            <p:spPr bwMode="auto">
              <a:xfrm rot="16200000">
                <a:off x="2004015" y="1333413"/>
                <a:ext cx="230410" cy="460404"/>
              </a:xfrm>
              <a:custGeom>
                <a:avLst/>
                <a:gdLst>
                  <a:gd name="connsiteX0" fmla="*/ 270676 w 270676"/>
                  <a:gd name="connsiteY0" fmla="*/ 0 h 540866"/>
                  <a:gd name="connsiteX1" fmla="*/ 270676 w 270676"/>
                  <a:gd name="connsiteY1" fmla="*/ 270352 h 540866"/>
                  <a:gd name="connsiteX2" fmla="*/ 270514 w 270676"/>
                  <a:gd name="connsiteY2" fmla="*/ 270352 h 540866"/>
                  <a:gd name="connsiteX3" fmla="*/ 270514 w 270676"/>
                  <a:gd name="connsiteY3" fmla="*/ 274419 h 540866"/>
                  <a:gd name="connsiteX4" fmla="*/ 270514 w 270676"/>
                  <a:gd name="connsiteY4" fmla="*/ 540866 h 540866"/>
                  <a:gd name="connsiteX5" fmla="*/ 5653 w 270676"/>
                  <a:gd name="connsiteY5" fmla="*/ 324752 h 540866"/>
                  <a:gd name="connsiteX6" fmla="*/ 178 w 270676"/>
                  <a:gd name="connsiteY6" fmla="*/ 270352 h 540866"/>
                  <a:gd name="connsiteX7" fmla="*/ 0 w 270676"/>
                  <a:gd name="connsiteY7" fmla="*/ 270352 h 540866"/>
                  <a:gd name="connsiteX8" fmla="*/ 270676 w 270676"/>
                  <a:gd name="connsiteY8" fmla="*/ 0 h 54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0676" h="540866">
                    <a:moveTo>
                      <a:pt x="270676" y="0"/>
                    </a:moveTo>
                    <a:lnTo>
                      <a:pt x="270676" y="270352"/>
                    </a:lnTo>
                    <a:lnTo>
                      <a:pt x="270514" y="270352"/>
                    </a:lnTo>
                    <a:lnTo>
                      <a:pt x="270514" y="274419"/>
                    </a:lnTo>
                    <a:cubicBezTo>
                      <a:pt x="270514" y="287107"/>
                      <a:pt x="270514" y="337859"/>
                      <a:pt x="270514" y="540866"/>
                    </a:cubicBezTo>
                    <a:cubicBezTo>
                      <a:pt x="139832" y="540866"/>
                      <a:pt x="30855" y="448114"/>
                      <a:pt x="5653" y="324752"/>
                    </a:cubicBezTo>
                    <a:lnTo>
                      <a:pt x="178" y="270352"/>
                    </a:lnTo>
                    <a:lnTo>
                      <a:pt x="0" y="270352"/>
                    </a:lnTo>
                    <a:cubicBezTo>
                      <a:pt x="0" y="121001"/>
                      <a:pt x="121146" y="0"/>
                      <a:pt x="27067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121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>
            <a:extLst>
              <a:ext uri="{FF2B5EF4-FFF2-40B4-BE49-F238E27FC236}">
                <a16:creationId xmlns:a16="http://schemas.microsoft.com/office/drawing/2014/main" id="{C4A91859-DAEA-4C22-1362-9EBAC0365C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22BEFDDE-4F75-E4C1-D461-F2DC7262A7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9" y="4130301"/>
            <a:ext cx="5107620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3805FF7A-3484-1EDE-7EE4-BBE196BA4DB2}"/>
              </a:ext>
            </a:extLst>
          </p:cNvPr>
          <p:cNvSpPr txBox="1"/>
          <p:nvPr/>
        </p:nvSpPr>
        <p:spPr>
          <a:xfrm>
            <a:off x="254021" y="4349286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ktiv Grotesk" panose="020B0504020202020204"/>
              </a:rPr>
              <a:t>Type </a:t>
            </a:r>
            <a:r>
              <a:rPr lang="fr-FR" b="1" dirty="0" err="1">
                <a:latin typeface="Aktiv Grotesk" panose="020B0504020202020204"/>
              </a:rPr>
              <a:t>your</a:t>
            </a:r>
            <a:r>
              <a:rPr lang="fr-FR" b="1" dirty="0">
                <a:latin typeface="Aktiv Grotesk" panose="020B0504020202020204"/>
              </a:rPr>
              <a:t> message </a:t>
            </a:r>
            <a:r>
              <a:rPr lang="fr-FR" b="1" dirty="0" err="1">
                <a:latin typeface="Aktiv Grotesk" panose="020B0504020202020204"/>
              </a:rPr>
              <a:t>here</a:t>
            </a:r>
            <a:r>
              <a:rPr lang="fr-FR" b="1" dirty="0">
                <a:latin typeface="Aktiv Grotesk" panose="020B0504020202020204"/>
              </a:rPr>
              <a:t> </a:t>
            </a:r>
            <a:r>
              <a:rPr lang="fr-FR" dirty="0">
                <a:latin typeface="Aktiv Grotesk" panose="020B0504020202020204"/>
              </a:rPr>
              <a:t>…</a:t>
            </a:r>
            <a:br>
              <a:rPr lang="fr-FR" dirty="0">
                <a:latin typeface="Aktiv Grotesk" panose="020B0504020202020204"/>
              </a:rPr>
            </a:br>
            <a:r>
              <a:rPr lang="fr-FR" dirty="0">
                <a:latin typeface="Aktiv Grotesk" panose="020B0504020202020204"/>
              </a:rPr>
              <a:t>You can </a:t>
            </a:r>
            <a:r>
              <a:rPr lang="fr-FR" dirty="0" err="1">
                <a:latin typeface="Aktiv Grotesk" panose="020B0504020202020204"/>
              </a:rPr>
              <a:t>add</a:t>
            </a:r>
            <a:r>
              <a:rPr lang="fr-FR" dirty="0">
                <a:latin typeface="Aktiv Grotesk" panose="020B0504020202020204"/>
              </a:rPr>
              <a:t> </a:t>
            </a:r>
            <a:r>
              <a:rPr lang="fr-FR" dirty="0" err="1">
                <a:latin typeface="Aktiv Grotesk" panose="020B0504020202020204"/>
              </a:rPr>
              <a:t>your</a:t>
            </a:r>
            <a:r>
              <a:rPr lang="fr-FR" dirty="0">
                <a:latin typeface="Aktiv Grotesk" panose="020B0504020202020204"/>
              </a:rPr>
              <a:t> </a:t>
            </a:r>
            <a:r>
              <a:rPr lang="fr-FR" dirty="0" err="1">
                <a:latin typeface="Aktiv Grotesk" panose="020B0504020202020204"/>
              </a:rPr>
              <a:t>name</a:t>
            </a:r>
            <a:r>
              <a:rPr lang="fr-FR" dirty="0">
                <a:latin typeface="Aktiv Grotesk" panose="020B0504020202020204"/>
              </a:rPr>
              <a:t>, </a:t>
            </a:r>
            <a:r>
              <a:rPr lang="fr-FR" dirty="0" err="1">
                <a:latin typeface="Aktiv Grotesk" panose="020B0504020202020204"/>
              </a:rPr>
              <a:t>your</a:t>
            </a:r>
            <a:r>
              <a:rPr lang="fr-FR" dirty="0">
                <a:latin typeface="Aktiv Grotesk" panose="020B0504020202020204"/>
              </a:rPr>
              <a:t> session or </a:t>
            </a:r>
            <a:r>
              <a:rPr lang="fr-FR" dirty="0" err="1">
                <a:latin typeface="Aktiv Grotesk" panose="020B0504020202020204"/>
              </a:rPr>
              <a:t>any</a:t>
            </a:r>
            <a:r>
              <a:rPr lang="fr-FR" dirty="0">
                <a:latin typeface="Aktiv Grotesk" panose="020B0504020202020204"/>
              </a:rPr>
              <a:t> </a:t>
            </a:r>
            <a:r>
              <a:rPr lang="fr-FR" dirty="0" err="1">
                <a:latin typeface="Aktiv Grotesk" panose="020B0504020202020204"/>
              </a:rPr>
              <a:t>other</a:t>
            </a:r>
            <a:r>
              <a:rPr lang="fr-FR" dirty="0">
                <a:latin typeface="Aktiv Grotesk" panose="020B0504020202020204"/>
              </a:rPr>
              <a:t> </a:t>
            </a:r>
            <a:r>
              <a:rPr lang="fr-FR" dirty="0" err="1">
                <a:latin typeface="Aktiv Grotesk" panose="020B0504020202020204"/>
              </a:rPr>
              <a:t>wording</a:t>
            </a:r>
            <a:r>
              <a:rPr lang="fr-FR" dirty="0">
                <a:latin typeface="Aktiv Grotesk" panose="020B0504020202020204"/>
              </a:rPr>
              <a:t> </a:t>
            </a:r>
            <a:r>
              <a:rPr lang="fr-FR" dirty="0" err="1">
                <a:latin typeface="Aktiv Grotesk" panose="020B0504020202020204"/>
              </a:rPr>
              <a:t>you</a:t>
            </a:r>
            <a:r>
              <a:rPr lang="fr-FR" dirty="0">
                <a:latin typeface="Aktiv Grotesk" panose="020B0504020202020204"/>
              </a:rPr>
              <a:t> </a:t>
            </a:r>
            <a:r>
              <a:rPr lang="fr-FR" dirty="0" err="1">
                <a:latin typeface="Aktiv Grotesk" panose="020B0504020202020204"/>
              </a:rPr>
              <a:t>wish</a:t>
            </a:r>
            <a:r>
              <a:rPr lang="fr-FR" dirty="0">
                <a:latin typeface="Aktiv Grotesk" panose="020B0504020202020204"/>
              </a:rPr>
              <a:t>. </a:t>
            </a:r>
            <a:r>
              <a:rPr lang="fr-FR" dirty="0" err="1">
                <a:latin typeface="Aktiv Grotesk" panose="020B0504020202020204"/>
              </a:rPr>
              <a:t>Reduce</a:t>
            </a:r>
            <a:r>
              <a:rPr lang="fr-FR" dirty="0">
                <a:latin typeface="Aktiv Grotesk" panose="020B0504020202020204"/>
              </a:rPr>
              <a:t> font size as </a:t>
            </a:r>
            <a:r>
              <a:rPr lang="fr-FR" dirty="0" err="1">
                <a:latin typeface="Aktiv Grotesk" panose="020B0504020202020204"/>
              </a:rPr>
              <a:t>needed</a:t>
            </a:r>
            <a:r>
              <a:rPr lang="fr-FR" dirty="0">
                <a:latin typeface="Aktiv Grotesk" panose="020B0504020202020204"/>
              </a:rPr>
              <a:t>.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D7117594-489B-29F6-A61E-4717D1FEDA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82973" y="495652"/>
            <a:ext cx="4220390" cy="42254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699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36F5C-5576-D71A-6CAC-0F5AFB065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>
            <a:extLst>
              <a:ext uri="{FF2B5EF4-FFF2-40B4-BE49-F238E27FC236}">
                <a16:creationId xmlns:a16="http://schemas.microsoft.com/office/drawing/2014/main" id="{A3B5E9AE-3906-EA3C-1B42-B87C927B9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119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a6f9b3e-af18-45a9-97c5-3044e31b4b24" xsi:nil="true"/>
    <lcf76f155ced4ddcb4097134ff3c332f xmlns="ba0cd677-c39a-4e9b-a8e7-20a7111be58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AFABF101727469D49CD20140ED2D6" ma:contentTypeVersion="11" ma:contentTypeDescription="Create a new document." ma:contentTypeScope="" ma:versionID="c6ba910a143c269b97133d717b069bda">
  <xsd:schema xmlns:xsd="http://www.w3.org/2001/XMLSchema" xmlns:xs="http://www.w3.org/2001/XMLSchema" xmlns:p="http://schemas.microsoft.com/office/2006/metadata/properties" xmlns:ns2="ba0cd677-c39a-4e9b-a8e7-20a7111be58e" xmlns:ns3="0a6f9b3e-af18-45a9-97c5-3044e31b4b24" targetNamespace="http://schemas.microsoft.com/office/2006/metadata/properties" ma:root="true" ma:fieldsID="e73b66c2b9807d4a68e1489257b8bb8d" ns2:_="" ns3:_="">
    <xsd:import namespace="ba0cd677-c39a-4e9b-a8e7-20a7111be58e"/>
    <xsd:import namespace="0a6f9b3e-af18-45a9-97c5-3044e31b4b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0cd677-c39a-4e9b-a8e7-20a7111be5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6f9b3e-af18-45a9-97c5-3044e31b4b2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81ae753-397f-41e6-83a6-575c952945e8}" ma:internalName="TaxCatchAll" ma:showField="CatchAllData" ma:web="0a6f9b3e-af18-45a9-97c5-3044e31b4b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0F9CF5-8B2D-4C74-AACE-FD6C55EF75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4183C6-7270-4AC2-9CD2-45B68A49FD3D}">
  <ds:schemaRefs>
    <ds:schemaRef ds:uri="http://www.w3.org/XML/1998/namespace"/>
    <ds:schemaRef ds:uri="http://purl.org/dc/elements/1.1/"/>
    <ds:schemaRef ds:uri="http://schemas.microsoft.com/office/2006/documentManagement/types"/>
    <ds:schemaRef ds:uri="0a6f9b3e-af18-45a9-97c5-3044e31b4b24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ba0cd677-c39a-4e9b-a8e7-20a7111be58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317B530-8B62-4F72-AB89-2737D3A7C4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0cd677-c39a-4e9b-a8e7-20a7111be58e"/>
    <ds:schemaRef ds:uri="0a6f9b3e-af18-45a9-97c5-3044e31b4b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44ae014c-8170-484b-8a8e-3a6b842e2604}" enabled="1" method="Standard" siteId="{ad221784-72a8-4263-ac86-0ccc6b152cd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</Words>
  <Application>Microsoft Office PowerPoint</Application>
  <PresentationFormat>Widescreen</PresentationFormat>
  <Paragraphs>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Aktiv Grotesk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wds2025-promokit</dc:title>
  <dc:creator>Christine Murphy</dc:creator>
  <cp:lastModifiedBy>Ramya Sreenivasan</cp:lastModifiedBy>
  <cp:revision>10</cp:revision>
  <dcterms:created xsi:type="dcterms:W3CDTF">2023-06-13T12:34:15Z</dcterms:created>
  <dcterms:modified xsi:type="dcterms:W3CDTF">2026-07-20T11:06:01Z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0x010100941AFABF101727469D49CD20140ED2D6</vt:lpwstr>
  </property>
  <property fmtid="{D5CDD505-2E9C-101B-9397-08002B2CF9AE}" pid="3" name="MediaServiceImageTags">
    <vt:lpwstr/>
  </property>
  <property fmtid="{D5CDD505-2E9C-101B-9397-08002B2CF9AE}" pid="4" name="Order">
    <vt:r8>515100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lassificationContentMarkingHeaderLocations">
    <vt:lpwstr>Office Theme:8</vt:lpwstr>
  </property>
  <property fmtid="{D5CDD505-2E9C-101B-9397-08002B2CF9AE}" pid="12" name="ClassificationContentMarkingHeaderText">
    <vt:lpwstr>Unrestricted</vt:lpwstr>
  </property>
</Properties>
</file>