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1" r:id="rId6"/>
    <p:sldId id="275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FA"/>
    <a:srgbClr val="FAC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7363FC-4244-4BA4-BEBF-4D2A75464102}" v="2" dt="2026-06-22T13:26:54.480"/>
    <p1510:client id="{808EDD25-54D1-462A-9DD2-5B1FCDFBE3EA}" v="4" dt="2026-06-22T12:49:24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7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922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22/06/2026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388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C9D9A-686B-0E4D-02D5-AF30A608117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80800" y="63500"/>
            <a:ext cx="6762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Unrestricted</a:t>
            </a:r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iata.org/en/events/all/ighc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9">
            <a:extLst>
              <a:ext uri="{FF2B5EF4-FFF2-40B4-BE49-F238E27FC236}">
                <a16:creationId xmlns:a16="http://schemas.microsoft.com/office/drawing/2014/main" id="{F04AC704-34F8-7F6C-B457-25EDFE17D1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12191995" cy="6857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767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</a:t>
            </a:r>
            <a:r>
              <a:rPr lang="en-US" sz="1600" b="1" dirty="0">
                <a:solidFill>
                  <a:srgbClr val="1E32FA"/>
                </a:solidFill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IGHC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/>
                <a:cs typeface="Aktiv Grotes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IGHC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/>
                <a:cs typeface="Aktiv Grotesk"/>
              </a:rPr>
              <a:t>! 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38923-FFF2-2388-BD59-A0D9B28532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6789" y="3683596"/>
            <a:ext cx="4858419" cy="27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A4BD2-45E4-FB41-0A32-9833D9838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F096E4CE-4733-334E-E24A-22C42367E7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/>
        </p:blipFill>
        <p:spPr>
          <a:xfrm>
            <a:off x="-1409" y="0"/>
            <a:ext cx="12192000" cy="6858000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56DFA255-5831-2C35-BA36-9A6C64CF9A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AD2ED7F1-32EF-3BC5-D7E6-98EC016C4F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4021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your message here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add your name, your session or any other wording you wish. Reduce font size as needed.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DD96C1D5-7BC5-DB5B-D78F-B2A96015EC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089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9FFBC721-4C64-3D1C-2923-22E021009C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5" cy="6857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1448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655568-1247-43c7-b5ce-0d71de2fb494" xsi:nil="true"/>
    <lcf76f155ced4ddcb4097134ff3c332f xmlns="4ffaaae9-dc8c-459f-a92e-1529c78bcbdb">
      <Terms xmlns="http://schemas.microsoft.com/office/infopath/2007/PartnerControls"/>
    </lcf76f155ced4ddcb4097134ff3c332f>
    <SharedWithUsers xmlns="86e16ca4-215f-4354-b2b5-4fac53992da1">
      <UserInfo>
        <DisplayName/>
        <AccountId xsi:nil="true"/>
        <AccountType/>
      </UserInfo>
    </SharedWithUsers>
    <MediaLengthInSeconds xmlns="4ffaaae9-dc8c-459f-a92e-1529c78bcbdb" xsi:nil="true"/>
    <Teammemberincharge xmlns="4ffaaae9-dc8c-459f-a92e-1529c78bcbd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5BE1AB82ED949983D4C3BEFB295AA" ma:contentTypeVersion="20" ma:contentTypeDescription="Create a new document." ma:contentTypeScope="" ma:versionID="1accb232203815ec3040efc51cba9a2c">
  <xsd:schema xmlns:xsd="http://www.w3.org/2001/XMLSchema" xmlns:xs="http://www.w3.org/2001/XMLSchema" xmlns:p="http://schemas.microsoft.com/office/2006/metadata/properties" xmlns:ns2="4ffaaae9-dc8c-459f-a92e-1529c78bcbdb" xmlns:ns3="86e16ca4-215f-4354-b2b5-4fac53992da1" xmlns:ns4="da655568-1247-43c7-b5ce-0d71de2fb494" targetNamespace="http://schemas.microsoft.com/office/2006/metadata/properties" ma:root="true" ma:fieldsID="f47486965727e27118c92c38a2790d79" ns2:_="" ns3:_="" ns4:_="">
    <xsd:import namespace="4ffaaae9-dc8c-459f-a92e-1529c78bcbdb"/>
    <xsd:import namespace="86e16ca4-215f-4354-b2b5-4fac53992da1"/>
    <xsd:import namespace="da655568-1247-43c7-b5ce-0d71de2fb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Location" minOccurs="0"/>
                <xsd:element ref="ns2:Teammemberincharg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aae9-dc8c-459f-a92e-1529c78bcb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eammemberincharge" ma:index="24" nillable="true" ma:displayName="Team member in charge" ma:format="Dropdown" ma:internalName="Teammemberincharg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16ca4-215f-4354-b2b5-4fac53992d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55568-1247-43c7-b5ce-0d71de2fb49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047f723-34d2-452b-a2e8-72a6afe5340e}" ma:internalName="TaxCatchAll" ma:showField="CatchAllData" ma:web="86e16ca4-215f-4354-b2b5-4fac53992d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4183C6-7270-4AC2-9CD2-45B68A49FD3D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da655568-1247-43c7-b5ce-0d71de2fb494"/>
    <ds:schemaRef ds:uri="86e16ca4-215f-4354-b2b5-4fac53992da1"/>
    <ds:schemaRef ds:uri="http://www.w3.org/XML/1998/namespace"/>
    <ds:schemaRef ds:uri="4ffaaae9-dc8c-459f-a92e-1529c78bcbdb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6563A86-5869-46F8-A9FA-F637D8115D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faaae9-dc8c-459f-a92e-1529c78bcbdb"/>
    <ds:schemaRef ds:uri="86e16ca4-215f-4354-b2b5-4fac53992da1"/>
    <ds:schemaRef ds:uri="da655568-1247-43c7-b5ce-0d71de2fb4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4ae014c-8170-484b-8a8e-3a6b842e2604}" enabled="1" method="Standar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Widescreen</PresentationFormat>
  <Paragraphs>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Aktiv Grotesk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Murphy</dc:creator>
  <cp:lastModifiedBy>Ramya Sreenivasan</cp:lastModifiedBy>
  <cp:revision>3</cp:revision>
  <dcterms:created xsi:type="dcterms:W3CDTF">2023-06-13T12:34:15Z</dcterms:created>
  <dcterms:modified xsi:type="dcterms:W3CDTF">2026-06-22T13:26:55Z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0x0101002D35BE1AB82ED949983D4C3BEFB295AA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lassificationContentMarkingHeaderLocations">
    <vt:lpwstr>Office Theme:8</vt:lpwstr>
  </property>
  <property fmtid="{D5CDD505-2E9C-101B-9397-08002B2CF9AE}" pid="12" name="ClassificationContentMarkingHeaderText">
    <vt:lpwstr>Unrestricted</vt:lpwstr>
  </property>
</Properties>
</file>