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10"/>
  </p:notesMasterIdLst>
  <p:sldIdLst>
    <p:sldId id="275" r:id="rId6"/>
    <p:sldId id="271" r:id="rId7"/>
    <p:sldId id="274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EFF191-3BBB-4713-9B59-85F54B1D706D}">
          <p14:sldIdLst>
            <p14:sldId id="275"/>
            <p14:sldId id="271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C70489-7B77-9276-5AFE-E5B1F1897729}" name="Katie Erofeeva" initials="KE" userId="S::erofeevak@iata.org::9bb4228e-397b-48a3-9610-2a1c04e66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FA"/>
    <a:srgbClr val="F04632"/>
    <a:srgbClr val="0377B5"/>
    <a:srgbClr val="11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CE5A0-670F-4E58-BF36-EBDC8231ED4B}" v="6" dt="2026-02-16T13:52:41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A39E-74EA-2940-8DFD-CEDED66EE5B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1CDD-EED7-6A47-8F70-0F65E6EC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8E93-99C0-4F4C-AB37-E7291711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B1897-B888-9346-92AF-5C8F2BD9E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29AB-B605-0F40-A69E-092C95D1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DFD7-2EBB-1542-9872-BC75504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5B0D-8F95-3C4D-B876-789FE7E7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69C5F-9C73-6E4E-8B50-3FBDEC5A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2EEE-F983-CD47-B2CF-64B361C85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8F8A-F341-C845-95EF-C41D993C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1E72-2744-964D-9031-6AF76ECD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4DB0-3FA6-334B-BD52-6B7321F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2775133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03/03/2026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94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3 March 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35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_TextSlide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8937FE-5C9B-40C9-8C55-48EB04CA346C}" type="datetime3">
              <a:rPr lang="en-US" smtClean="0"/>
              <a:pPr/>
              <a:t>3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2226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_TextSlide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C326BA-A1F7-4E33-88FC-B76359D35FF4}" type="datetime3">
              <a:rPr lang="en-US" smtClean="0"/>
              <a:pPr/>
              <a:t>3 March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B7B4106-2F1F-45B9-9A64-FAC3DF7E09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033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2CEB40-7C69-47E5-9106-E566935D3F53}" type="datetime3">
              <a:rPr lang="en-US" smtClean="0"/>
              <a:pPr/>
              <a:t>3 March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040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A86010D-9F01-497B-8478-6CF04E7FA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8FB484-E257-4956-8FB5-C4732E10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3 March 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5AAFD-95B3-4157-BBB5-7CC40DB3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34BD8F-0033-4927-AA44-05B0484E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49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7513D5-8313-4D89-8E49-067C97135D8A}" type="datetime3">
              <a:rPr lang="en-US" smtClean="0"/>
              <a:pPr/>
              <a:t>3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F5EA913-91DE-4286-B6E6-13E414E8221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30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85F9-31B5-2540-B937-EA189AF5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A9B0-BBB7-6441-A559-3E340EF8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7C409-8C8B-6D43-99F1-CFD69AC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BCF6-BAE8-774D-A156-D3DAFAB6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C072-1B3F-3A41-9084-C3E7547A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1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WHITE_TextSlide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75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022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4083-8682-4D5C-A107-1853638C6A31}" type="datetime3">
              <a:rPr lang="en-US"/>
              <a:t>3 March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27720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3214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38953797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03/03/2026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1043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67F-593F-EC41-8FB9-B4BB77B9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F5F7-FC2F-B04F-954D-0E410838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C9DC-B6B9-E744-B57C-6E1CF254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2E35-DC52-AE4F-B2BE-1380251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7538-E9F9-4A4C-80C8-1B759169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46C2-D2AC-3F4A-9152-1BBD83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B2B0-1F1B-544F-9AC8-CAB04FBA9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D01B-1E76-F24C-AD52-3B0280C58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5F1D-CA19-5C4E-ABEB-1BFF0AAD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948D-B283-E44A-A733-DE041E44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6F90B-9FFA-284F-ADB8-6ABE41E2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9F75-DA2B-234A-9C61-48B55612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76B8-9A70-1349-9361-3898E632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3219-9962-3E40-9B95-7C6812A7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D3D70-833C-804D-8186-A87B851EF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109F6-B728-A44D-8866-45C5DE5B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A5748-FCFD-1946-86B9-EFA453C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07FCD-BE1A-EF46-BADD-202B0CAC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02895-6A96-1141-B139-B281BD07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D82C-779A-3441-A481-F4CEA93C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3E3AB-D40D-DC40-B83D-781475DA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A22AC-71E9-1F43-9171-E51EA1A6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691AC-9D3D-564D-BB81-A0C52F67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FE447-058A-B74D-ACD9-4CE8A439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E819E-20ED-D844-9FC9-5E5BBF2C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871E-3217-2B40-9D4B-E4008C7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92B6-598D-AC43-A015-04EE99F6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D2CA-D26E-6544-A28C-B5D3935D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C80F2-4EB1-B84D-8A93-3719CE2B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5085C-D62B-414B-A689-AF4CBCE0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F2E5-9B87-044B-9073-49B20FEA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4D1C-5337-1345-8A82-5B44A2D6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F8FB-957A-524C-847C-3BCB1CA0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1AD8C-1A85-6844-99D4-7AAAC5254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76A07-30D2-0642-B2B5-D7C9E472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B9AD-3990-D242-A1A7-516C82C7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8F2C8-3C11-D846-897B-54027748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597D-B6BA-C244-BEBC-0D047A89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5A0B9-3AAB-C54E-9711-C32748F2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8C2A-84AE-0349-8EBF-E96AAA33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06F8-31E9-0C45-B971-D604C18EA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84AD-91E6-3640-8455-81BD6F308B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6DBB-A29C-3946-A68B-63DCA80A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6EA6-526D-6E40-AC1A-335523FF3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211A8-BC7D-941B-819F-5931D74DF0A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15703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DE7C4-EADF-49A5-94C9-295DA710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485900"/>
            <a:ext cx="11429325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38B6-3878-4DD8-B8F9-92C491ABF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0" y="6162324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3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4503-8F56-486A-BEEB-415EA4A64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70" y="6162324"/>
            <a:ext cx="495013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9C21-CE9A-4D3A-AB80-ABF8F4D8A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162324"/>
            <a:ext cx="457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F3E54-E142-7B29-47BA-6DFB4C56F4C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46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8513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40">
          <p15:clr>
            <a:srgbClr val="5ACBF0"/>
          </p15:clr>
        </p15:guide>
        <p15:guide id="4" pos="240">
          <p15:clr>
            <a:srgbClr val="5ACBF0"/>
          </p15:clr>
        </p15:guide>
        <p15:guide id="5" pos="7440">
          <p15:clr>
            <a:srgbClr val="5ACBF0"/>
          </p15:clr>
        </p15:guide>
        <p15:guide id="6" pos="3720">
          <p15:clr>
            <a:srgbClr val="5ACBF0"/>
          </p15:clr>
        </p15:guide>
        <p15:guide id="7" pos="3960">
          <p15:clr>
            <a:srgbClr val="5ACBF0"/>
          </p15:clr>
        </p15:guide>
        <p15:guide id="8" orient="horz" pos="528">
          <p15:clr>
            <a:srgbClr val="5ACBF0"/>
          </p15:clr>
        </p15:guide>
        <p15:guide id="9" orient="horz" pos="936">
          <p15:clr>
            <a:srgbClr val="5ACBF0"/>
          </p15:clr>
        </p15:guide>
        <p15:guide id="10" orient="horz" pos="3624">
          <p15:clr>
            <a:srgbClr val="5ACBF0"/>
          </p15:clr>
        </p15:guide>
        <p15:guide id="11" orient="horz" pos="4080">
          <p15:clr>
            <a:srgbClr val="5ACBF0"/>
          </p15:clr>
        </p15:guide>
        <p15:guide id="12" orient="horz" pos="120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ata.org/en/events/all/world-maintenance-engineering-symposium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dient 3" hidden="1">
            <a:extLst>
              <a:ext uri="{FF2B5EF4-FFF2-40B4-BE49-F238E27FC236}">
                <a16:creationId xmlns:a16="http://schemas.microsoft.com/office/drawing/2014/main" id="{183B3A07-24CC-C1F5-2CE0-970547FA5B6F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0591" cy="6858000"/>
          </a:xfrm>
          <a:prstGeom prst="rect">
            <a:avLst/>
          </a:prstGeom>
          <a:gradFill flip="none" rotWithShape="1">
            <a:gsLst>
              <a:gs pos="22000">
                <a:schemeClr val="tx1">
                  <a:alpha val="40000"/>
                </a:schemeClr>
              </a:gs>
              <a:gs pos="41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44"/>
          </a:p>
        </p:txBody>
      </p:sp>
      <p:sp>
        <p:nvSpPr>
          <p:cNvPr id="10" name="Gradient 2" hidden="1">
            <a:extLst>
              <a:ext uri="{FF2B5EF4-FFF2-40B4-BE49-F238E27FC236}">
                <a16:creationId xmlns:a16="http://schemas.microsoft.com/office/drawing/2014/main" id="{1AD3E06A-283C-F4B1-4B61-284D1AD63208}"/>
              </a:ext>
            </a:extLst>
          </p:cNvPr>
          <p:cNvSpPr>
            <a:spLocks/>
          </p:cNvSpPr>
          <p:nvPr/>
        </p:nvSpPr>
        <p:spPr>
          <a:xfrm>
            <a:off x="-1409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chemeClr val="tx1">
                  <a:alpha val="30000"/>
                </a:schemeClr>
              </a:gs>
              <a:gs pos="44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44"/>
          </a:p>
        </p:txBody>
      </p:sp>
      <p:sp>
        <p:nvSpPr>
          <p:cNvPr id="2" name="Title 29" hidden="1">
            <a:extLst>
              <a:ext uri="{FF2B5EF4-FFF2-40B4-BE49-F238E27FC236}">
                <a16:creationId xmlns:a16="http://schemas.microsoft.com/office/drawing/2014/main" id="{86BBEA38-D4EA-354A-C0A7-F4FF3D9D7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876" y="3999896"/>
            <a:ext cx="5904000" cy="1753204"/>
          </a:xfrm>
        </p:spPr>
        <p:txBody>
          <a:bodyPr/>
          <a:lstStyle/>
          <a:p>
            <a:r>
              <a:rPr lang="en-US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Promotional Kit</a:t>
            </a:r>
          </a:p>
        </p:txBody>
      </p:sp>
      <p:sp>
        <p:nvSpPr>
          <p:cNvPr id="13" name="Location, Dates" hidden="1">
            <a:extLst>
              <a:ext uri="{FF2B5EF4-FFF2-40B4-BE49-F238E27FC236}">
                <a16:creationId xmlns:a16="http://schemas.microsoft.com/office/drawing/2014/main" id="{0ECB4A5E-327D-B54C-56DF-2FD2060E075F}"/>
              </a:ext>
            </a:extLst>
          </p:cNvPr>
          <p:cNvSpPr txBox="1"/>
          <p:nvPr/>
        </p:nvSpPr>
        <p:spPr>
          <a:xfrm>
            <a:off x="297876" y="3108842"/>
            <a:ext cx="500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Madrid, Spain</a:t>
            </a:r>
          </a:p>
          <a:p>
            <a:r>
              <a:rPr lang="en-US" sz="2400" b="1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24 – 25 June 2026</a:t>
            </a:r>
          </a:p>
        </p:txBody>
      </p:sp>
      <p:sp>
        <p:nvSpPr>
          <p:cNvPr id="17" name="Footer Placeholder 28" hidden="1">
            <a:extLst>
              <a:ext uri="{FF2B5EF4-FFF2-40B4-BE49-F238E27FC236}">
                <a16:creationId xmlns:a16="http://schemas.microsoft.com/office/drawing/2014/main" id="{D465639F-9275-2E8A-9EF1-40A3FCA9F8A1}"/>
              </a:ext>
            </a:extLst>
          </p:cNvPr>
          <p:cNvSpPr txBox="1">
            <a:spLocks/>
          </p:cNvSpPr>
          <p:nvPr/>
        </p:nvSpPr>
        <p:spPr>
          <a:xfrm>
            <a:off x="297876" y="6162324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prstClr val="white"/>
                </a:solidFill>
                <a:latin typeface="Aktiv Grotesk"/>
              </a:rPr>
              <a:t>#IATAWMES</a:t>
            </a:r>
          </a:p>
        </p:txBody>
      </p:sp>
      <p:sp>
        <p:nvSpPr>
          <p:cNvPr id="16" name="Freeform 5" hidden="1">
            <a:extLst>
              <a:ext uri="{FF2B5EF4-FFF2-40B4-BE49-F238E27FC236}">
                <a16:creationId xmlns:a16="http://schemas.microsoft.com/office/drawing/2014/main" id="{59F59A3D-CED1-4ADF-2CF9-425CD009A47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335856" y="5603165"/>
            <a:ext cx="1253427" cy="78494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45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66B88F-0F54-B117-6CD9-DBB5EDD490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3" t="-284" b="1"/>
          <a:stretch>
            <a:fillRect/>
          </a:stretch>
        </p:blipFill>
        <p:spPr>
          <a:xfrm>
            <a:off x="0" y="-59927"/>
            <a:ext cx="12192000" cy="6917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931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381000" y="1384145"/>
            <a:ext cx="11214678" cy="17216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WMES!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  <a:r>
              <a:rPr lang="en-US" sz="1400" dirty="0">
                <a:solidFill>
                  <a:prstClr val="black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WMES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r>
              <a:rPr lang="en-US" sz="1400" b="1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6C7DC1-A424-EE4D-ACA8-9E7CA6699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14" y="3515457"/>
            <a:ext cx="5192671" cy="28976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440778-D1F9-C5CF-4360-2A6EA153CD5A}"/>
              </a:ext>
            </a:extLst>
          </p:cNvPr>
          <p:cNvGrpSpPr/>
          <p:nvPr/>
        </p:nvGrpSpPr>
        <p:grpSpPr>
          <a:xfrm>
            <a:off x="6609303" y="4105952"/>
            <a:ext cx="554777" cy="1165757"/>
            <a:chOff x="1306168" y="815353"/>
            <a:chExt cx="991737" cy="197994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2B62F02-B65D-EAB0-E44B-41F501E736C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8A67DB-580E-402C-3216-7C62A750DB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DAD758-DB82-BC5C-B97B-83C36B38A71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5214A5F-1DC4-98DF-A7D5-6D68977099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1" r="2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Gradient 3" hidden="1">
            <a:extLst>
              <a:ext uri="{FF2B5EF4-FFF2-40B4-BE49-F238E27FC236}">
                <a16:creationId xmlns:a16="http://schemas.microsoft.com/office/drawing/2014/main" id="{4196606E-169E-6690-0E1C-F34ECE029392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0591" cy="6858000"/>
          </a:xfrm>
          <a:prstGeom prst="rect">
            <a:avLst/>
          </a:prstGeom>
          <a:gradFill flip="none" rotWithShape="1">
            <a:gsLst>
              <a:gs pos="22000">
                <a:schemeClr val="tx1">
                  <a:alpha val="40000"/>
                </a:schemeClr>
              </a:gs>
              <a:gs pos="41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44"/>
          </a:p>
        </p:txBody>
      </p:sp>
      <p:sp>
        <p:nvSpPr>
          <p:cNvPr id="9" name="Gradient 2" hidden="1">
            <a:extLst>
              <a:ext uri="{FF2B5EF4-FFF2-40B4-BE49-F238E27FC236}">
                <a16:creationId xmlns:a16="http://schemas.microsoft.com/office/drawing/2014/main" id="{E28A85AC-7368-3C1B-B463-7638EA9FE35A}"/>
              </a:ext>
            </a:extLst>
          </p:cNvPr>
          <p:cNvSpPr>
            <a:spLocks/>
          </p:cNvSpPr>
          <p:nvPr/>
        </p:nvSpPr>
        <p:spPr>
          <a:xfrm>
            <a:off x="-1409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chemeClr val="tx1">
                  <a:alpha val="30000"/>
                </a:schemeClr>
              </a:gs>
              <a:gs pos="44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44"/>
          </a:p>
        </p:txBody>
      </p:sp>
      <p:sp>
        <p:nvSpPr>
          <p:cNvPr id="10" name="Gradient 1" hidden="1">
            <a:extLst>
              <a:ext uri="{FF2B5EF4-FFF2-40B4-BE49-F238E27FC236}">
                <a16:creationId xmlns:a16="http://schemas.microsoft.com/office/drawing/2014/main" id="{26D56151-12C9-2F75-B0A2-C2AC91AFB154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8000">
                <a:schemeClr val="tx1">
                  <a:alpha val="30000"/>
                </a:schemeClr>
              </a:gs>
              <a:gs pos="56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44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/>
          </p:cNvSpPr>
          <p:nvPr/>
        </p:nvSpPr>
        <p:spPr>
          <a:xfrm>
            <a:off x="-17822" y="4130301"/>
            <a:ext cx="5126851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44405" y="4349287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>
                <a:latin typeface="Aktiv Grotesk" panose="020B0504020202020204"/>
              </a:rPr>
              <a:t>Type your message here </a:t>
            </a:r>
            <a:r>
              <a:rPr lang="fr-FR">
                <a:latin typeface="Aktiv Grotesk" panose="020B0504020202020204"/>
              </a:rPr>
              <a:t>…</a:t>
            </a:r>
            <a:br>
              <a:rPr lang="fr-FR">
                <a:latin typeface="Aktiv Grotesk" panose="020B0504020202020204"/>
              </a:rPr>
            </a:br>
            <a:r>
              <a:rPr lang="fr-FR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4" name="Freeform 5" hidden="1">
            <a:extLst>
              <a:ext uri="{FF2B5EF4-FFF2-40B4-BE49-F238E27FC236}">
                <a16:creationId xmlns:a16="http://schemas.microsoft.com/office/drawing/2014/main" id="{79581622-2AD9-2E7E-0201-ABEF801CDD6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335856" y="5609913"/>
            <a:ext cx="1253427" cy="78494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45"/>
          </a:p>
        </p:txBody>
      </p:sp>
      <p:sp>
        <p:nvSpPr>
          <p:cNvPr id="2" name="Footer Placeholder 28" hidden="1">
            <a:extLst>
              <a:ext uri="{FF2B5EF4-FFF2-40B4-BE49-F238E27FC236}">
                <a16:creationId xmlns:a16="http://schemas.microsoft.com/office/drawing/2014/main" id="{DEE4386E-A5E4-A094-5CB1-0C1254E86A56}"/>
              </a:ext>
            </a:extLst>
          </p:cNvPr>
          <p:cNvSpPr txBox="1">
            <a:spLocks/>
          </p:cNvSpPr>
          <p:nvPr/>
        </p:nvSpPr>
        <p:spPr>
          <a:xfrm>
            <a:off x="320606" y="6162324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dirty="0">
                <a:solidFill>
                  <a:prstClr val="white"/>
                </a:solidFill>
                <a:latin typeface="Aktiv Grotesk"/>
              </a:rPr>
              <a:t>#IATAWMES</a:t>
            </a:r>
            <a:endParaRPr lang="en-US" sz="1400">
              <a:solidFill>
                <a:prstClr val="white"/>
              </a:solidFill>
              <a:latin typeface="Aktiv Grotesk"/>
            </a:endParaRPr>
          </a:p>
        </p:txBody>
      </p:sp>
      <p:sp>
        <p:nvSpPr>
          <p:cNvPr id="3" name="Location, Dates" hidden="1">
            <a:extLst>
              <a:ext uri="{FF2B5EF4-FFF2-40B4-BE49-F238E27FC236}">
                <a16:creationId xmlns:a16="http://schemas.microsoft.com/office/drawing/2014/main" id="{AFCF3405-B6C0-09A4-4DE0-98D71A0EA677}"/>
              </a:ext>
            </a:extLst>
          </p:cNvPr>
          <p:cNvSpPr txBox="1"/>
          <p:nvPr/>
        </p:nvSpPr>
        <p:spPr>
          <a:xfrm>
            <a:off x="320606" y="3108842"/>
            <a:ext cx="500970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Madrid, Spain</a:t>
            </a:r>
          </a:p>
          <a:p>
            <a:pPr>
              <a:spcAft>
                <a:spcPts val="600"/>
              </a:spcAft>
            </a:pPr>
            <a:r>
              <a:rPr lang="de-DE" sz="2400" b="1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24 – 25 June 2026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C24A584-C9F3-A4BE-FA8D-C7017B9CECB6}"/>
              </a:ext>
            </a:extLst>
          </p:cNvPr>
          <p:cNvSpPr/>
          <p:nvPr/>
        </p:nvSpPr>
        <p:spPr>
          <a:xfrm>
            <a:off x="6696926" y="405316"/>
            <a:ext cx="4673599" cy="467920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yellow sign with black text&#10;&#10;AI-generated content may be incorrect." hidden="1">
            <a:extLst>
              <a:ext uri="{FF2B5EF4-FFF2-40B4-BE49-F238E27FC236}">
                <a16:creationId xmlns:a16="http://schemas.microsoft.com/office/drawing/2014/main" id="{362CE376-8B56-4D4E-3621-A6E8024581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7419" t="10816" r="7487" b="11145"/>
          <a:stretch>
            <a:fillRect/>
          </a:stretch>
        </p:blipFill>
        <p:spPr>
          <a:xfrm>
            <a:off x="381000" y="364733"/>
            <a:ext cx="3644536" cy="23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8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6FB99-EF9A-BEA6-E202-198B389478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79"/>
            <a:ext cx="12192000" cy="6856441"/>
          </a:xfrm>
          <a:prstGeom prst="rect">
            <a:avLst/>
          </a:prstGeom>
        </p:spPr>
      </p:pic>
      <p:sp>
        <p:nvSpPr>
          <p:cNvPr id="6" name="Gradient 3" hidden="1">
            <a:extLst>
              <a:ext uri="{FF2B5EF4-FFF2-40B4-BE49-F238E27FC236}">
                <a16:creationId xmlns:a16="http://schemas.microsoft.com/office/drawing/2014/main" id="{C2E5B456-531F-DCA5-F39B-F3F9E25E9299}"/>
              </a:ext>
            </a:extLst>
          </p:cNvPr>
          <p:cNvSpPr/>
          <p:nvPr/>
        </p:nvSpPr>
        <p:spPr>
          <a:xfrm>
            <a:off x="-1" y="0"/>
            <a:ext cx="12190591" cy="6858000"/>
          </a:xfrm>
          <a:prstGeom prst="rect">
            <a:avLst/>
          </a:prstGeom>
          <a:gradFill flip="none" rotWithShape="1">
            <a:gsLst>
              <a:gs pos="22000">
                <a:schemeClr val="tx1">
                  <a:alpha val="40000"/>
                </a:schemeClr>
              </a:gs>
              <a:gs pos="41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44"/>
          </a:p>
        </p:txBody>
      </p:sp>
      <p:sp>
        <p:nvSpPr>
          <p:cNvPr id="7" name="Gradient 2" hidden="1">
            <a:extLst>
              <a:ext uri="{FF2B5EF4-FFF2-40B4-BE49-F238E27FC236}">
                <a16:creationId xmlns:a16="http://schemas.microsoft.com/office/drawing/2014/main" id="{39F4B099-7BE9-3537-1AF9-C05254A9D87D}"/>
              </a:ext>
            </a:extLst>
          </p:cNvPr>
          <p:cNvSpPr/>
          <p:nvPr/>
        </p:nvSpPr>
        <p:spPr>
          <a:xfrm>
            <a:off x="-1409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chemeClr val="tx1">
                  <a:alpha val="30000"/>
                </a:schemeClr>
              </a:gs>
              <a:gs pos="44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44"/>
          </a:p>
        </p:txBody>
      </p:sp>
      <p:sp>
        <p:nvSpPr>
          <p:cNvPr id="8" name="Gradient 1" hidden="1">
            <a:extLst>
              <a:ext uri="{FF2B5EF4-FFF2-40B4-BE49-F238E27FC236}">
                <a16:creationId xmlns:a16="http://schemas.microsoft.com/office/drawing/2014/main" id="{8CECFD17-5B4E-379D-166F-0E91B687F203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8000">
                <a:schemeClr val="tx1">
                  <a:alpha val="30000"/>
                </a:schemeClr>
              </a:gs>
              <a:gs pos="56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44"/>
          </a:p>
        </p:txBody>
      </p:sp>
      <p:sp>
        <p:nvSpPr>
          <p:cNvPr id="20" name="Join me" hidden="1">
            <a:extLst>
              <a:ext uri="{FF2B5EF4-FFF2-40B4-BE49-F238E27FC236}">
                <a16:creationId xmlns:a16="http://schemas.microsoft.com/office/drawing/2014/main" id="{3AEA561C-FDFF-CCBC-88F5-F891CB5B4C91}"/>
              </a:ext>
            </a:extLst>
          </p:cNvPr>
          <p:cNvSpPr txBox="1"/>
          <p:nvPr/>
        </p:nvSpPr>
        <p:spPr>
          <a:xfrm>
            <a:off x="274426" y="4266251"/>
            <a:ext cx="7194550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 b="1" i="0" dirty="0">
                <a:solidFill>
                  <a:schemeClr val="bg1"/>
                </a:solidFill>
                <a:effectLst/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JOIN ME AT</a:t>
            </a:r>
          </a:p>
          <a:p>
            <a:r>
              <a:rPr lang="en-US" sz="4800" b="1" dirty="0">
                <a:solidFill>
                  <a:schemeClr val="bg1"/>
                </a:solidFill>
                <a:latin typeface="Aktiv Grotesk Medium"/>
                <a:ea typeface="Aktiv Grotesk Medium" panose="020B0504020202020204" pitchFamily="34" charset="0"/>
                <a:cs typeface="Aktiv Grotesk Medium" panose="020B0504020202020204" pitchFamily="34" charset="0"/>
              </a:rPr>
              <a:t>THE WMES 2026!</a:t>
            </a:r>
            <a:endParaRPr lang="en-US" sz="4800" dirty="0">
              <a:solidFill>
                <a:schemeClr val="bg1"/>
              </a:solidFill>
              <a:latin typeface="Aktiv Grotesk Medium"/>
              <a:ea typeface="Aktiv Grotesk Medium" panose="020B0504020202020204" pitchFamily="34" charset="0"/>
              <a:cs typeface="Aktiv Grotesk Medium" panose="020B0504020202020204" pitchFamily="34" charset="0"/>
            </a:endParaRPr>
          </a:p>
        </p:txBody>
      </p:sp>
      <p:sp>
        <p:nvSpPr>
          <p:cNvPr id="9" name="Footer Placeholder 28" hidden="1">
            <a:extLst>
              <a:ext uri="{FF2B5EF4-FFF2-40B4-BE49-F238E27FC236}">
                <a16:creationId xmlns:a16="http://schemas.microsoft.com/office/drawing/2014/main" id="{5CDC7C4F-3928-AE9F-E231-1A7CD13D8434}"/>
              </a:ext>
            </a:extLst>
          </p:cNvPr>
          <p:cNvSpPr txBox="1">
            <a:spLocks/>
          </p:cNvSpPr>
          <p:nvPr/>
        </p:nvSpPr>
        <p:spPr>
          <a:xfrm>
            <a:off x="320606" y="6162324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prstClr val="white"/>
                </a:solidFill>
                <a:latin typeface="Aktiv Grotesk"/>
              </a:rPr>
              <a:t>#IATAWMES</a:t>
            </a:r>
          </a:p>
        </p:txBody>
      </p:sp>
      <p:sp>
        <p:nvSpPr>
          <p:cNvPr id="3" name="Location, Dates" hidden="1">
            <a:extLst>
              <a:ext uri="{FF2B5EF4-FFF2-40B4-BE49-F238E27FC236}">
                <a16:creationId xmlns:a16="http://schemas.microsoft.com/office/drawing/2014/main" id="{25D7D66E-6B7F-1D6C-167F-2A5F0E1FA169}"/>
              </a:ext>
            </a:extLst>
          </p:cNvPr>
          <p:cNvSpPr txBox="1"/>
          <p:nvPr/>
        </p:nvSpPr>
        <p:spPr>
          <a:xfrm>
            <a:off x="320606" y="3108842"/>
            <a:ext cx="500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Madrid, Spain</a:t>
            </a:r>
          </a:p>
          <a:p>
            <a:r>
              <a:rPr lang="de-DE" sz="2400" b="1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24 – 25 June 2026</a:t>
            </a:r>
          </a:p>
        </p:txBody>
      </p:sp>
      <p:sp>
        <p:nvSpPr>
          <p:cNvPr id="13" name="Freeform 5" hidden="1">
            <a:extLst>
              <a:ext uri="{FF2B5EF4-FFF2-40B4-BE49-F238E27FC236}">
                <a16:creationId xmlns:a16="http://schemas.microsoft.com/office/drawing/2014/main" id="{7DC0FE9E-0A94-234D-3CCB-06DE63F644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335856" y="5609913"/>
            <a:ext cx="1253427" cy="78494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45"/>
          </a:p>
        </p:txBody>
      </p:sp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4405D475-8BEC-61EB-ABD6-BF722368C2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7419" t="10816" r="7487" b="11145"/>
          <a:stretch>
            <a:fillRect/>
          </a:stretch>
        </p:blipFill>
        <p:spPr>
          <a:xfrm>
            <a:off x="381000" y="364733"/>
            <a:ext cx="3644536" cy="23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83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himakelaa\AppData\Local\Temp\Templafy\PowerPointVsto\Assets\IATA-WORLD-MAINTENANCE&amp;ENGINEERING-SYMPOSIUM-PPT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himakelaa\AppData\Local\Temp\Templafy\PowerPointVsto\Assets\IATA-WORLD-MAINTENANCE&amp;ENGINEERING-SYMPOSIUM-PPT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ATA_Master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default.pptx  -  Read-Only" id="{3393D6F6-3DDF-4AD8-AF70-01B8C861C0E9}" vid="{9069597E-579C-472E-93EE-52701DC460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210FD2FECE54CA7296D6872E23792" ma:contentTypeVersion="10" ma:contentTypeDescription="Create a new document." ma:contentTypeScope="" ma:versionID="97dd03af59b64600d78b79b66eebf2d2">
  <xsd:schema xmlns:xsd="http://www.w3.org/2001/XMLSchema" xmlns:xs="http://www.w3.org/2001/XMLSchema" xmlns:p="http://schemas.microsoft.com/office/2006/metadata/properties" xmlns:ns2="4f1c3f1f-0495-40d9-9b66-135184ed1bbb" xmlns:ns3="9b2bd0ef-1d25-40d7-8ac2-26f74ac6e60a" targetNamespace="http://schemas.microsoft.com/office/2006/metadata/properties" ma:root="true" ma:fieldsID="b83be5db5006363749bfd4d63cc85968" ns2:_="" ns3:_="">
    <xsd:import namespace="4f1c3f1f-0495-40d9-9b66-135184ed1bbb"/>
    <xsd:import namespace="9b2bd0ef-1d25-40d7-8ac2-26f74ac6e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c3f1f-0495-40d9-9b66-135184ed1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bd0ef-1d25-40d7-8ac2-26f74ac6e60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df19787-a9f8-496e-9460-69c861c32ad9}" ma:internalName="TaxCatchAll" ma:showField="CatchAllData" ma:web="9b2bd0ef-1d25-40d7-8ac2-26f74ac6e6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1c3f1f-0495-40d9-9b66-135184ed1bbb">
      <Terms xmlns="http://schemas.microsoft.com/office/infopath/2007/PartnerControls"/>
    </lcf76f155ced4ddcb4097134ff3c332f>
    <TaxCatchAll xmlns="9b2bd0ef-1d25-40d7-8ac2-26f74ac6e60a" xsi:nil="true"/>
  </documentManagement>
</p:properties>
</file>

<file path=customXml/itemProps1.xml><?xml version="1.0" encoding="utf-8"?>
<ds:datastoreItem xmlns:ds="http://schemas.openxmlformats.org/officeDocument/2006/customXml" ds:itemID="{CF7B6A50-0930-4D43-9C5E-2C7C2CB41F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c3f1f-0495-40d9-9b66-135184ed1bbb"/>
    <ds:schemaRef ds:uri="9b2bd0ef-1d25-40d7-8ac2-26f74ac6e6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48A618-3DC1-4085-AFA7-457ABC695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8825FB-E388-4F1F-8116-2A8A65DD839A}">
  <ds:schemaRefs>
    <ds:schemaRef ds:uri="http://purl.org/dc/elements/1.1/"/>
    <ds:schemaRef ds:uri="http://schemas.microsoft.com/office/2006/metadata/properties"/>
    <ds:schemaRef ds:uri="9b2bd0ef-1d25-40d7-8ac2-26f74ac6e60a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f1c3f1f-0495-40d9-9b66-135184ed1bbb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Aktiv Grotesk</vt:lpstr>
      <vt:lpstr>Aktiv Grotesk Medium</vt:lpstr>
      <vt:lpstr>Arial</vt:lpstr>
      <vt:lpstr>Calibri</vt:lpstr>
      <vt:lpstr>Calibri Light</vt:lpstr>
      <vt:lpstr>Wingdings</vt:lpstr>
      <vt:lpstr>Office Theme</vt:lpstr>
      <vt:lpstr>IATA_Master</vt:lpstr>
      <vt:lpstr>Promotional Kit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Advocacy Kit</dc:title>
  <dc:creator>DeSantis, Christina</dc:creator>
  <cp:lastModifiedBy>Kristabela Garnace</cp:lastModifiedBy>
  <cp:revision>4</cp:revision>
  <dcterms:created xsi:type="dcterms:W3CDTF">2021-04-21T15:11:41Z</dcterms:created>
  <dcterms:modified xsi:type="dcterms:W3CDTF">2026-03-03T10:20:41Z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2021-04-21T15:11:42Z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bd1f98e2-eeee-4e66-acd1-aec6dc875dae</vt:lpwstr>
  </property>
  <property fmtid="{D5CDD505-2E9C-101B-9397-08002B2CF9AE}" pid="8" name="MSIP_Label_2bbab825-a111-45e4-86a1-18cee0005896_ContentBits">
    <vt:lpwstr>2</vt:lpwstr>
  </property>
  <property fmtid="{D5CDD505-2E9C-101B-9397-08002B2CF9AE}" pid="9" name="ContentTypeId">
    <vt:lpwstr>0x010100070210FD2FECE54CA7296D6872E23792</vt:lpwstr>
  </property>
  <property fmtid="{D5CDD505-2E9C-101B-9397-08002B2CF9AE}" pid="10" name="MediaServiceImageTags">
    <vt:lpwstr/>
  </property>
  <property fmtid="{D5CDD505-2E9C-101B-9397-08002B2CF9AE}" pid="11" name="Order">
    <vt:r8>299200</vt:r8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  <property fmtid="{D5CDD505-2E9C-101B-9397-08002B2CF9AE}" pid="18" name="SharedWithUsers">
    <vt:lpwstr>90;#Katie Erofeeva;#51;#Kim Wee;#87;#Macarena Losada</vt:lpwstr>
  </property>
  <property fmtid="{D5CDD505-2E9C-101B-9397-08002B2CF9AE}" pid="19" name="ClassificationContentMarkingHeaderLocations">
    <vt:lpwstr>Office Theme:8\IATA_Master:8</vt:lpwstr>
  </property>
  <property fmtid="{D5CDD505-2E9C-101B-9397-08002B2CF9AE}" pid="20" name="ClassificationContentMarkingHeaderText">
    <vt:lpwstr>Unrestricted</vt:lpwstr>
  </property>
</Properties>
</file>