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2" r:id="rId5"/>
  </p:sldMasterIdLst>
  <p:notesMasterIdLst>
    <p:notesMasterId r:id="rId10"/>
  </p:notesMasterIdLst>
  <p:sldIdLst>
    <p:sldId id="275" r:id="rId6"/>
    <p:sldId id="271" r:id="rId7"/>
    <p:sldId id="274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3EFF191-3BBB-4713-9B59-85F54B1D706D}">
          <p14:sldIdLst>
            <p14:sldId id="275"/>
            <p14:sldId id="271"/>
            <p14:sldId id="274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C70489-7B77-9276-5AFE-E5B1F1897729}" name="Katie Erofeeva" initials="KE" userId="S::erofeevak@iata.org::9bb4228e-397b-48a3-9610-2a1c04e66a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1FA"/>
    <a:srgbClr val="F04632"/>
    <a:srgbClr val="0377B5"/>
    <a:srgbClr val="11A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0DCB22-3C38-4EA0-9660-406E5455997C}" v="3" dt="2026-11-04T15:42:57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840" y="110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Prats Pueyo" userId="23063c3a-2c09-423b-a2df-00167898bad1" providerId="ADAL" clId="{E5C1421E-17D5-4CEA-9BAC-1F04E558A761}"/>
    <pc:docChg chg="undo custSel mod addSld delSld modSld modMainMaster modSection">
      <pc:chgData name="Irene Prats Pueyo" userId="23063c3a-2c09-423b-a2df-00167898bad1" providerId="ADAL" clId="{E5C1421E-17D5-4CEA-9BAC-1F04E558A761}" dt="2026-10-20T07:39:49.902" v="141"/>
      <pc:docMkLst>
        <pc:docMk/>
      </pc:docMkLst>
      <pc:sldChg chg="addSp delSp modSp mod">
        <pc:chgData name="Irene Prats Pueyo" userId="23063c3a-2c09-423b-a2df-00167898bad1" providerId="ADAL" clId="{E5C1421E-17D5-4CEA-9BAC-1F04E558A761}" dt="2026-10-20T07:39:39.072" v="135"/>
        <pc:sldMkLst>
          <pc:docMk/>
          <pc:sldMk cId="3035780936" sldId="271"/>
        </pc:sldMkLst>
        <pc:spChg chg="mod">
          <ac:chgData name="Irene Prats Pueyo" userId="23063c3a-2c09-423b-a2df-00167898bad1" providerId="ADAL" clId="{E5C1421E-17D5-4CEA-9BAC-1F04E558A761}" dt="2026-10-20T07:39:38.499" v="134"/>
          <ac:spMkLst>
            <pc:docMk/>
            <pc:sldMk cId="3035780936" sldId="271"/>
            <ac:spMk id="3" creationId="{81AC7058-B3A9-4B5B-2A01-07F0A404A047}"/>
          </ac:spMkLst>
        </pc:spChg>
        <pc:spChg chg="mod">
          <ac:chgData name="Irene Prats Pueyo" userId="23063c3a-2c09-423b-a2df-00167898bad1" providerId="ADAL" clId="{E5C1421E-17D5-4CEA-9BAC-1F04E558A761}" dt="2026-10-20T07:39:37.268" v="133"/>
          <ac:spMkLst>
            <pc:docMk/>
            <pc:sldMk cId="3035780936" sldId="271"/>
            <ac:spMk id="4" creationId="{82B62F02-B65D-EAB0-E44B-41F501E736CD}"/>
          </ac:spMkLst>
        </pc:spChg>
        <pc:spChg chg="mod">
          <ac:chgData name="Irene Prats Pueyo" userId="23063c3a-2c09-423b-a2df-00167898bad1" providerId="ADAL" clId="{E5C1421E-17D5-4CEA-9BAC-1F04E558A761}" dt="2026-10-20T07:39:39.072" v="135"/>
          <ac:spMkLst>
            <pc:docMk/>
            <pc:sldMk cId="3035780936" sldId="271"/>
            <ac:spMk id="5" creationId="{8C2F15C8-4893-5703-E7FC-E8C0F7FE8EDB}"/>
          </ac:spMkLst>
        </pc:spChg>
        <pc:spChg chg="mod">
          <ac:chgData name="Irene Prats Pueyo" userId="23063c3a-2c09-423b-a2df-00167898bad1" providerId="ADAL" clId="{E5C1421E-17D5-4CEA-9BAC-1F04E558A761}" dt="2026-10-20T07:39:37.268" v="133"/>
          <ac:spMkLst>
            <pc:docMk/>
            <pc:sldMk cId="3035780936" sldId="271"/>
            <ac:spMk id="7" creationId="{C28A67DB-580E-402C-3216-7C62A750DB72}"/>
          </ac:spMkLst>
        </pc:spChg>
        <pc:spChg chg="mod">
          <ac:chgData name="Irene Prats Pueyo" userId="23063c3a-2c09-423b-a2df-00167898bad1" providerId="ADAL" clId="{E5C1421E-17D5-4CEA-9BAC-1F04E558A761}" dt="2026-10-20T07:39:37.268" v="133"/>
          <ac:spMkLst>
            <pc:docMk/>
            <pc:sldMk cId="3035780936" sldId="271"/>
            <ac:spMk id="8" creationId="{57DAD758-DB82-BC5C-B97B-83C36B38A71C}"/>
          </ac:spMkLst>
        </pc:spChg>
        <pc:grpChg chg="mod">
          <ac:chgData name="Irene Prats Pueyo" userId="23063c3a-2c09-423b-a2df-00167898bad1" providerId="ADAL" clId="{E5C1421E-17D5-4CEA-9BAC-1F04E558A761}" dt="2026-10-20T07:39:37.268" v="133"/>
          <ac:grpSpMkLst>
            <pc:docMk/>
            <pc:sldMk cId="3035780936" sldId="271"/>
            <ac:grpSpMk id="2" creationId="{58440778-D1F9-C5CF-4360-2A6EA153CD5A}"/>
          </ac:grpSpMkLst>
        </pc:grpChg>
        <pc:picChg chg="add del mod">
          <ac:chgData name="Irene Prats Pueyo" userId="23063c3a-2c09-423b-a2df-00167898bad1" providerId="ADAL" clId="{E5C1421E-17D5-4CEA-9BAC-1F04E558A761}" dt="2026-10-20T07:39:36.309" v="132"/>
          <ac:picMkLst>
            <pc:docMk/>
            <pc:sldMk cId="3035780936" sldId="271"/>
            <ac:picMk id="10" creationId="{241D8D37-FA99-7BC0-F143-DA4B666732F3}"/>
          </ac:picMkLst>
        </pc:picChg>
      </pc:sldChg>
      <pc:sldChg chg="addSp delSp modSp mod">
        <pc:chgData name="Irene Prats Pueyo" userId="23063c3a-2c09-423b-a2df-00167898bad1" providerId="ADAL" clId="{E5C1421E-17D5-4CEA-9BAC-1F04E558A761}" dt="2026-10-20T07:39:49.902" v="141"/>
        <pc:sldMkLst>
          <pc:docMk/>
          <pc:sldMk cId="2589883871" sldId="273"/>
        </pc:sldMkLst>
        <pc:picChg chg="add mod">
          <ac:chgData name="Irene Prats Pueyo" userId="23063c3a-2c09-423b-a2df-00167898bad1" providerId="ADAL" clId="{E5C1421E-17D5-4CEA-9BAC-1F04E558A761}" dt="2026-10-20T07:39:49.902" v="141"/>
          <ac:picMkLst>
            <pc:docMk/>
            <pc:sldMk cId="2589883871" sldId="273"/>
            <ac:picMk id="12" creationId="{7999E1DF-F241-CA73-1D91-AE6E8FCFAC0F}"/>
          </ac:picMkLst>
        </pc:picChg>
      </pc:sldChg>
      <pc:sldChg chg="addSp delSp modSp mod">
        <pc:chgData name="Irene Prats Pueyo" userId="23063c3a-2c09-423b-a2df-00167898bad1" providerId="ADAL" clId="{E5C1421E-17D5-4CEA-9BAC-1F04E558A761}" dt="2026-10-20T07:39:47.592" v="140"/>
        <pc:sldMkLst>
          <pc:docMk/>
          <pc:sldMk cId="847787837" sldId="274"/>
        </pc:sldMkLst>
        <pc:spChg chg="add del mod">
          <ac:chgData name="Irene Prats Pueyo" userId="23063c3a-2c09-423b-a2df-00167898bad1" providerId="ADAL" clId="{E5C1421E-17D5-4CEA-9BAC-1F04E558A761}" dt="2026-10-20T07:39:42.114" v="136"/>
          <ac:spMkLst>
            <pc:docMk/>
            <pc:sldMk cId="847787837" sldId="274"/>
            <ac:spMk id="11" creationId="{8A36BE8E-D752-D28C-8A00-84FA8A4CF7DF}"/>
          </ac:spMkLst>
        </pc:spChg>
        <pc:spChg chg="mod">
          <ac:chgData name="Irene Prats Pueyo" userId="23063c3a-2c09-423b-a2df-00167898bad1" providerId="ADAL" clId="{E5C1421E-17D5-4CEA-9BAC-1F04E558A761}" dt="2026-10-20T07:39:46.129" v="137"/>
          <ac:spMkLst>
            <pc:docMk/>
            <pc:sldMk cId="847787837" sldId="274"/>
            <ac:spMk id="19" creationId="{7C24A584-C9F3-A4BE-FA8D-C7017B9CECB6}"/>
          </ac:spMkLst>
        </pc:spChg>
        <pc:spChg chg="mod">
          <ac:chgData name="Irene Prats Pueyo" userId="23063c3a-2c09-423b-a2df-00167898bad1" providerId="ADAL" clId="{E5C1421E-17D5-4CEA-9BAC-1F04E558A761}" dt="2026-10-20T07:39:47.592" v="140"/>
          <ac:spMkLst>
            <pc:docMk/>
            <pc:sldMk cId="847787837" sldId="274"/>
            <ac:spMk id="24" creationId="{42A4FC2C-047E-45A5-965D-8E1E3BF09BC6}"/>
          </ac:spMkLst>
        </pc:spChg>
        <pc:picChg chg="add del mod ord">
          <ac:chgData name="Irene Prats Pueyo" userId="23063c3a-2c09-423b-a2df-00167898bad1" providerId="ADAL" clId="{E5C1421E-17D5-4CEA-9BAC-1F04E558A761}" dt="2026-10-20T07:39:47.147" v="139"/>
          <ac:picMkLst>
            <pc:docMk/>
            <pc:sldMk cId="847787837" sldId="274"/>
            <ac:picMk id="20" creationId="{444834F1-62A5-1B7A-3B1C-0AA90B77866B}"/>
          </ac:picMkLst>
        </pc:picChg>
      </pc:sldChg>
      <pc:sldChg chg="addSp delSp modSp mod">
        <pc:chgData name="Irene Prats Pueyo" userId="23063c3a-2c09-423b-a2df-00167898bad1" providerId="ADAL" clId="{E5C1421E-17D5-4CEA-9BAC-1F04E558A761}" dt="2026-10-20T07:39:31.867" v="131" actId="478"/>
        <pc:sldMkLst>
          <pc:docMk/>
          <pc:sldMk cId="374593191" sldId="275"/>
        </pc:sldMkLst>
        <pc:picChg chg="add mod">
          <ac:chgData name="Irene Prats Pueyo" userId="23063c3a-2c09-423b-a2df-00167898bad1" providerId="ADAL" clId="{E5C1421E-17D5-4CEA-9BAC-1F04E558A761}" dt="2026-10-20T07:39:24.830" v="129"/>
          <ac:picMkLst>
            <pc:docMk/>
            <pc:sldMk cId="374593191" sldId="275"/>
            <ac:picMk id="24" creationId="{87DEE7E4-8206-AD11-2357-1587F4BAA475}"/>
          </ac:picMkLst>
        </pc:picChg>
      </pc:sldChg>
      <pc:sldMasterChg chg="modSp mod">
        <pc:chgData name="Irene Prats Pueyo" userId="23063c3a-2c09-423b-a2df-00167898bad1" providerId="ADAL" clId="{E5C1421E-17D5-4CEA-9BAC-1F04E558A761}" dt="2026-10-19T16:29:12.047" v="3" actId="33475"/>
        <pc:sldMasterMkLst>
          <pc:docMk/>
          <pc:sldMasterMk cId="1570318044" sldId="2147483648"/>
        </pc:sldMasterMkLst>
        <pc:spChg chg="add mod">
          <ac:chgData name="Irene Prats Pueyo" userId="23063c3a-2c09-423b-a2df-00167898bad1" providerId="ADAL" clId="{E5C1421E-17D5-4CEA-9BAC-1F04E558A761}" dt="2026-10-19T16:29:12.047" v="3" actId="33475"/>
          <ac:spMkLst>
            <pc:docMk/>
            <pc:sldMasterMk cId="1570318044" sldId="2147483648"/>
            <ac:spMk id="8" creationId="{85F211A8-BC7D-941B-819F-5931D74DF0A0}"/>
          </ac:spMkLst>
        </pc:spChg>
      </pc:sldMasterChg>
      <pc:sldMasterChg chg="modSp mod">
        <pc:chgData name="Irene Prats Pueyo" userId="23063c3a-2c09-423b-a2df-00167898bad1" providerId="ADAL" clId="{E5C1421E-17D5-4CEA-9BAC-1F04E558A761}" dt="2026-10-19T16:29:12.047" v="3" actId="33475"/>
        <pc:sldMasterMkLst>
          <pc:docMk/>
          <pc:sldMasterMk cId="4184635616" sldId="2147483662"/>
        </pc:sldMasterMkLst>
        <pc:spChg chg="add mod">
          <ac:chgData name="Irene Prats Pueyo" userId="23063c3a-2c09-423b-a2df-00167898bad1" providerId="ADAL" clId="{E5C1421E-17D5-4CEA-9BAC-1F04E558A761}" dt="2026-10-19T16:29:12.047" v="3" actId="33475"/>
          <ac:spMkLst>
            <pc:docMk/>
            <pc:sldMasterMk cId="4184635616" sldId="2147483662"/>
            <ac:spMk id="8" creationId="{F10F3E54-E142-7B29-47BA-6DFB4C56F4CA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3A39E-74EA-2940-8DFD-CEDED66EE5B9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01CDD-EED7-6A47-8F70-0F65E6EC4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37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4A267-1F74-D94C-986F-EC0CAE744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BEBE1-185C-9649-8D9B-6FA130480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A7A9F-5B7A-AF45-A130-80751079E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8047D-868D-3C4E-A067-C30CBF44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F0B97-8E5F-8342-BF1D-EAC9DCD1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1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85F9-31B5-2540-B937-EA189AF5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CA9B0-BBB7-6441-A559-3E340EF86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7C409-8C8B-6D43-99F1-CFD69ACA4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7BCF6-BAE8-774D-A156-D3DAFAB6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4C072-1B3F-3A41-9084-C3E7547A9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91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E67F-593F-EC41-8FB9-B4BB77B97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1F5F7-FC2F-B04F-954D-0E4108387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5C9DC-B6B9-E744-B57C-6E1CF254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A2E35-DC52-AE4F-B2BE-1380251AD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57538-E9F9-4A4C-80C8-1B759169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2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46C2-D2AC-3F4A-9152-1BBD833C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EB2B0-1F1B-544F-9AC8-CAB04FBA9B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68D01B-1E76-F24C-AD52-3B0280C58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E5F1D-CA19-5C4E-ABEB-1BFF0AADC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2948D-B283-E44A-A733-DE041E442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6F90B-9FFA-284F-ADB8-6ABE41E2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59F75-DA2B-234A-9C61-48B556120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A76B8-9A70-1349-9361-3898E6329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AA3219-9962-3E40-9B95-7C6812A76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4D3D70-833C-804D-8186-A87B851EF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5109F6-B728-A44D-8866-45C5DE5B4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EA5748-FCFD-1946-86B9-EFA453CBD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D07FCD-BE1A-EF46-BADD-202B0CAC6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F02895-6A96-1141-B139-B281BD07B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55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7D82C-779A-3441-A481-F4CEA93C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93E3AB-D40D-DC40-B83D-781475DA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22AC-71E9-1F43-9171-E51EA1A69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691AC-9D3D-564D-BB81-A0C52F67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2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9FE447-058A-B74D-ACD9-4CE8A439F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3E819E-20ED-D844-9FC9-5E5BBF2C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4871E-3217-2B40-9D4B-E4008C76F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3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C92B6-598D-AC43-A015-04EE99F6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0D2CA-D26E-6544-A28C-B5D3935D3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C80F2-4EB1-B84D-8A93-3719CE2B7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5085C-D62B-414B-A689-AF4CBCE09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7F2E5-9B87-044B-9073-49B20FEA5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94D1C-5337-1345-8A82-5B44A2D6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EF8FB-957A-524C-847C-3BCB1CA0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1AD8C-1A85-6844-99D4-7AAAC5254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76A07-30D2-0642-B2B5-D7C9E4727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8B9AD-3990-D242-A1A7-516C82C7B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8F2C8-3C11-D846-897B-540277486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4597D-B6BA-C244-BEBC-0D047A89B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2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E8E93-99C0-4F4C-AB37-E72917111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B1897-B888-9346-92AF-5C8F2BD9E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829AB-B605-0F40-A69E-092C95D1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2DFD7-2EBB-1542-9872-BC75504D2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05B0D-8F95-3C4D-B876-789FE7E7B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38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69C5F-9C73-6E4E-8B50-3FBDEC5AF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72EEE-F983-CD47-B2CF-64B361C85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E8F8A-F341-C845-95EF-C41D993CD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31E72-2744-964D-9031-6AF76ECDD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64DB0-3FA6-334B-BD52-6B7321FA2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0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vents A/V 'Logo' Dar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E39F4C-5E90-4313-90D0-D1522A010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999896"/>
            <a:ext cx="5904000" cy="1753204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141132"/>
            <a:ext cx="5904000" cy="850297"/>
          </a:xfrm>
        </p:spPr>
        <p:txBody>
          <a:bodyPr anchor="t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410B460-2C02-4566-8E5A-96EDDC702FD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092267" y="5405588"/>
            <a:ext cx="1718058" cy="1075917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DE5E1F-9D28-455D-A549-FE42B4E65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87342" y="5595257"/>
            <a:ext cx="1996923" cy="886247"/>
          </a:xfrm>
        </p:spPr>
        <p:txBody>
          <a:bodyPr anchor="ctr" anchorCtr="0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Sponsor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F2B61-F0E7-4176-ABA5-BC91B82132E0}"/>
              </a:ext>
            </a:extLst>
          </p:cNvPr>
          <p:cNvSpPr/>
          <p:nvPr userDrawn="1"/>
        </p:nvSpPr>
        <p:spPr>
          <a:xfrm>
            <a:off x="-326334" y="368300"/>
            <a:ext cx="222739" cy="234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</a:rPr>
              <a:t> </a:t>
            </a:r>
            <a:r>
              <a:rPr lang="en-US" sz="1050">
                <a:solidFill>
                  <a:schemeClr val="tx1"/>
                </a:solidFill>
                <a:sym typeface="Wingdings" panose="05000000000000000000" pitchFamily="2" charset="2"/>
              </a:rPr>
              <a:t>      </a:t>
            </a:r>
            <a:r>
              <a:rPr lang="en-US" sz="1050">
                <a:solidFill>
                  <a:schemeClr val="tx1"/>
                </a:solidFill>
              </a:rPr>
              <a:t>HEIGHT OF EVENT LOCKUP     </a:t>
            </a:r>
            <a:r>
              <a:rPr lang="en-US" sz="105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591620A-F941-4CFD-BE01-09A2C7417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7341" y="5366657"/>
            <a:ext cx="1996923" cy="228600"/>
          </a:xfr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  <a:lvl2pPr marL="28575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A460-FF47-457C-9134-2EDD605C7D2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#hashtag</a:t>
            </a:r>
          </a:p>
        </p:txBody>
      </p:sp>
    </p:spTree>
    <p:extLst>
      <p:ext uri="{BB962C8B-B14F-4D97-AF65-F5344CB8AC3E}">
        <p14:creationId xmlns:p14="http://schemas.microsoft.com/office/powerpoint/2010/main" val="277513381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31944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_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1485900"/>
            <a:ext cx="5904000" cy="2387600"/>
          </a:xfrm>
        </p:spPr>
        <p:txBody>
          <a:bodyPr anchor="t" anchorCtr="0"/>
          <a:lstStyle>
            <a:lvl1pPr algn="l">
              <a:lnSpc>
                <a:spcPts val="5800"/>
              </a:lnSpc>
              <a:defRPr sz="5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965575"/>
            <a:ext cx="5904000" cy="1655762"/>
          </a:xfrm>
        </p:spPr>
        <p:txBody>
          <a:bodyPr anchor="t" anchorCtr="0"/>
          <a:lstStyle>
            <a:lvl1pPr marL="0" indent="0" algn="l">
              <a:lnSpc>
                <a:spcPts val="3400"/>
              </a:lnSpc>
              <a:spcBef>
                <a:spcPts val="0"/>
              </a:spcBef>
              <a:spcAft>
                <a:spcPts val="1400"/>
              </a:spcAft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7013E3A3-37C5-400E-905D-C7BC5CA55E5C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528388" y="5678705"/>
            <a:ext cx="1281937" cy="802800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EE11BD8-6580-41DD-940E-B1D1B8B2E21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8F5EBA1-C1C2-4F6F-970D-CFE4A81E1DB0}" type="datetime3">
              <a:rPr lang="en-US" smtClean="0"/>
              <a:pPr/>
              <a:t>4 November 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97A30E8-35A3-4CE7-93BA-293D648C86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738BE3-1506-4C98-A8EE-0BB4912D32C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A9E565A-6679-4A67-8FB7-14EA342FD6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23583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_TextSlide_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821CC-265E-473E-BD96-BC93B6A4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4D5EE-B9EC-4B8B-B697-CD3B955461A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AC0F2-E162-4565-9679-1193BED92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98937FE-5C9B-40C9-8C55-48EB04CA346C}" type="datetime3">
              <a:rPr lang="en-US" smtClean="0"/>
              <a:pPr/>
              <a:t>4 November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F2AD9-AF82-4B19-803C-572B45363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3A021-2616-4326-A4F5-4398F8F6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A9E565A-6679-4A67-8FB7-14EA342FD6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0D518933-C06B-479E-8487-1189C2548F6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910325" y="5917889"/>
            <a:ext cx="900000" cy="563616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02226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WHITE_TextSlide_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7838-0F4C-4B60-9EA9-A72EA5539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29324" cy="60939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B9B81-F331-4A9C-BE92-11CAB2A6B4B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1676" y="1485900"/>
            <a:ext cx="5523824" cy="4267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E12FA-2958-4BD2-846B-0E828DE720B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87176" y="1485900"/>
            <a:ext cx="5523824" cy="4267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227B3-9D23-4B0B-B20D-E90AB0E09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7C326BA-A1F7-4E33-88FC-B76359D35FF4}" type="datetime3">
              <a:rPr lang="en-US" smtClean="0"/>
              <a:pPr/>
              <a:t>4 November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83FD3-9274-482A-8C94-F5BC0226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19CC5-1292-4F3E-AC14-45654E86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A9E565A-6679-4A67-8FB7-14EA342FD6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5B7B4106-2F1F-45B9-9A64-FAC3DF7E09F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910325" y="5917889"/>
            <a:ext cx="900000" cy="563616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30331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WHITE_Title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D976F-6FAA-4B37-814C-E2540D415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0BFC25-F2D8-40D7-96BA-C0F78F6A6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82CEB40-7C69-47E5-9106-E566935D3F53}" type="datetime3">
              <a:rPr lang="en-US" smtClean="0"/>
              <a:pPr/>
              <a:t>4 November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EA34B-ADB0-4A9B-A944-DB4F9AB7A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2EE72B-8C4F-4C4B-8E3A-D7A4D706E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A9E565A-6679-4A67-8FB7-14EA342FD6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E037E20-29EF-410F-AA70-D50FAE88B30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910325" y="5917889"/>
            <a:ext cx="900000" cy="563616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804057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IT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1A86010D-9F01-497B-8478-6CF04E7FA292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910325" y="5917889"/>
            <a:ext cx="900000" cy="563616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58FB484-E257-4956-8FB5-C4732E104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8F5EBA1-C1C2-4F6F-970D-CFE4A81E1DB0}" type="datetime3">
              <a:rPr lang="en-US" smtClean="0"/>
              <a:pPr/>
              <a:t>4 November 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AF5AAFD-95B3-4157-BBB5-7CC40DB35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A34BD8F-0033-4927-AA44-05B0484E3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A9E565A-6679-4A67-8FB7-14EA342FD6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3496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_ThankYou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BB8F16C-570A-470A-AC41-3DFDC1411C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48425" y="0"/>
            <a:ext cx="5753100" cy="5753100"/>
          </a:xfrm>
          <a:custGeom>
            <a:avLst/>
            <a:gdLst>
              <a:gd name="connsiteX0" fmla="*/ 0 w 5753100"/>
              <a:gd name="connsiteY0" fmla="*/ 0 h 5753100"/>
              <a:gd name="connsiteX1" fmla="*/ 5753100 w 5753100"/>
              <a:gd name="connsiteY1" fmla="*/ 0 h 5753100"/>
              <a:gd name="connsiteX2" fmla="*/ 5753100 w 5753100"/>
              <a:gd name="connsiteY2" fmla="*/ 5753100 h 5753100"/>
              <a:gd name="connsiteX3" fmla="*/ 5742127 w 5753100"/>
              <a:gd name="connsiteY3" fmla="*/ 5753100 h 5753100"/>
              <a:gd name="connsiteX4" fmla="*/ 4388 w 5753100"/>
              <a:gd name="connsiteY4" fmla="*/ 297076 h 5753100"/>
              <a:gd name="connsiteX5" fmla="*/ 0 w 5753100"/>
              <a:gd name="connsiteY5" fmla="*/ 123264 h 575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53100" h="5753100">
                <a:moveTo>
                  <a:pt x="0" y="0"/>
                </a:moveTo>
                <a:lnTo>
                  <a:pt x="5753100" y="0"/>
                </a:lnTo>
                <a:lnTo>
                  <a:pt x="5753100" y="5753100"/>
                </a:lnTo>
                <a:lnTo>
                  <a:pt x="5742127" y="5753100"/>
                </a:lnTo>
                <a:cubicBezTo>
                  <a:pt x="2667478" y="5753100"/>
                  <a:pt x="158214" y="3337026"/>
                  <a:pt x="4388" y="297076"/>
                </a:cubicBezTo>
                <a:lnTo>
                  <a:pt x="0" y="12326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AC0F2-E162-4565-9679-1193BED92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47513D5-8313-4D89-8E49-067C97135D8A}" type="datetime3">
              <a:rPr lang="en-US" smtClean="0"/>
              <a:pPr/>
              <a:t>4 November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F2AD9-AF82-4B19-803C-572B45363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3A021-2616-4326-A4F5-4398F8F6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A9E565A-6679-4A67-8FB7-14EA342FD6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87FC103-9DE1-4F89-B054-F6510798AE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4736592" cy="3048000"/>
          </a:xfrm>
        </p:spPr>
        <p:txBody>
          <a:bodyPr anchor="t" anchorCtr="0"/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thank you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55B940-1A19-45DC-8F22-530EFA8E4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1000" y="3429000"/>
            <a:ext cx="4736592" cy="24385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contact or sign off information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0F5EA913-91DE-4286-B6E6-13E414E82212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910325" y="5917889"/>
            <a:ext cx="900000" cy="563616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130942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WHITE_TextSlide_3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7838-0F4C-4B60-9EA9-A72EA5539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B9B81-F331-4A9C-BE92-11CAB2A6B4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675" y="1485900"/>
            <a:ext cx="338328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E12FA-2958-4BD2-846B-0E828DE72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4022" y="1485900"/>
            <a:ext cx="338328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227B3-9D23-4B0B-B20D-E90AB0E09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4083-8682-4D5C-A107-1853638C6A31}" type="datetime3">
              <a:rPr lang="en-US"/>
              <a:t>4 November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83FD3-9274-482A-8C94-F5BC0226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19CC5-1292-4F3E-AC14-45654E86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565A-6679-4A67-8FB7-14EA342FD6E1}" type="slidenum">
              <a:rPr lang="en-US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C9A967D-8A0B-4436-A012-333049F84F2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427720" y="1485900"/>
            <a:ext cx="338328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3321478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vents A/V 'Logo' Dar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E39F4C-5E90-4313-90D0-D1522A010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999896"/>
            <a:ext cx="5904000" cy="1753204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141132"/>
            <a:ext cx="5904000" cy="850297"/>
          </a:xfrm>
        </p:spPr>
        <p:txBody>
          <a:bodyPr anchor="t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410B460-2C02-4566-8E5A-96EDDC702FD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092267" y="5405588"/>
            <a:ext cx="1718058" cy="1075917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DE5E1F-9D28-455D-A549-FE42B4E65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87342" y="5595257"/>
            <a:ext cx="1996923" cy="886247"/>
          </a:xfrm>
        </p:spPr>
        <p:txBody>
          <a:bodyPr anchor="ctr" anchorCtr="0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Sponsor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F2B61-F0E7-4176-ABA5-BC91B82132E0}"/>
              </a:ext>
            </a:extLst>
          </p:cNvPr>
          <p:cNvSpPr/>
          <p:nvPr userDrawn="1"/>
        </p:nvSpPr>
        <p:spPr>
          <a:xfrm>
            <a:off x="-326334" y="368300"/>
            <a:ext cx="222739" cy="234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sz="1050">
                <a:solidFill>
                  <a:schemeClr val="tx1"/>
                </a:solidFill>
              </a:rPr>
              <a:t> </a:t>
            </a:r>
            <a:r>
              <a:rPr lang="en-US" sz="1050">
                <a:solidFill>
                  <a:schemeClr val="tx1"/>
                </a:solidFill>
                <a:sym typeface="Wingdings" panose="05000000000000000000" pitchFamily="2" charset="2"/>
              </a:rPr>
              <a:t>      </a:t>
            </a:r>
            <a:r>
              <a:rPr lang="en-US" sz="1050">
                <a:solidFill>
                  <a:schemeClr val="tx1"/>
                </a:solidFill>
              </a:rPr>
              <a:t>HEIGHT OF EVENT LOCKUP     </a:t>
            </a:r>
            <a:r>
              <a:rPr lang="en-US" sz="105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591620A-F941-4CFD-BE01-09A2C7417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7341" y="5366657"/>
            <a:ext cx="1996923" cy="228600"/>
          </a:xfr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  <a:lvl2pPr marL="28575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A460-FF47-457C-9134-2EDD605C7D2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#hashtag</a:t>
            </a:r>
          </a:p>
        </p:txBody>
      </p:sp>
    </p:spTree>
    <p:extLst>
      <p:ext uri="{BB962C8B-B14F-4D97-AF65-F5344CB8AC3E}">
        <p14:creationId xmlns:p14="http://schemas.microsoft.com/office/powerpoint/2010/main" val="389537979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04/11/2026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710431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4A267-1F74-D94C-986F-EC0CAE744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BEBE1-185C-9649-8D9B-6FA130480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A7A9F-5B7A-AF45-A130-80751079E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8047D-868D-3C4E-A067-C30CBF44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F0B97-8E5F-8342-BF1D-EAC9DCD1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6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35A0B9-3AAB-C54E-9711-C32748F29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18C2A-84AE-0349-8EBF-E96AAA33A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906F8-31E9-0C45-B971-D604C18EA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E84AD-91E6-3640-8455-81BD6F308BB0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46DBB-A29C-3946-A68B-63DCA80A0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66EA6-526D-6E40-AC1A-335523FF3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F211A8-BC7D-941B-819F-5931D74DF0A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41113" y="63500"/>
            <a:ext cx="71278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157031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1DE7C4-EADF-49A5-94C9-295DA7102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5A1F1-8128-4C7E-90C2-0A9DA95A3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999" y="1485900"/>
            <a:ext cx="11429325" cy="4267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D38B6-3878-4DD8-B8F9-92C491ABF8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0" y="6162324"/>
            <a:ext cx="2743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400">
                <a:solidFill>
                  <a:schemeClr val="accent1"/>
                </a:solidFill>
              </a:defRPr>
            </a:lvl1pPr>
          </a:lstStyle>
          <a:p>
            <a:fld id="{D8F5EBA1-C1C2-4F6F-970D-CFE4A81E1DB0}" type="datetime3">
              <a:rPr lang="en-US" smtClean="0"/>
              <a:pPr/>
              <a:t>4 November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54503-8F56-486A-BEEB-415EA4A643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55370" y="6162324"/>
            <a:ext cx="495013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4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59C21-CE9A-4D3A-AB80-ABF8F4D8A7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000" y="6162324"/>
            <a:ext cx="4572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400">
                <a:solidFill>
                  <a:schemeClr val="accent1"/>
                </a:solidFill>
              </a:defRPr>
            </a:lvl1pPr>
          </a:lstStyle>
          <a:p>
            <a:fld id="{1A9E565A-6679-4A67-8FB7-14EA342FD6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0F3E54-E142-7B29-47BA-6DFB4C56F4CA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41113" y="63500"/>
            <a:ext cx="71278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4184635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transition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98513" indent="-228600" algn="l" defTabSz="914400" rtl="0" eaLnBrk="1" latinLnBrk="0" hangingPunct="1">
        <a:lnSpc>
          <a:spcPct val="90000"/>
        </a:lnSpc>
        <a:spcBef>
          <a:spcPts val="500"/>
        </a:spcBef>
        <a:buFont typeface="Aktiv Grotesk Medium" panose="020B05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1738" indent="-228600" algn="l" defTabSz="914400" rtl="0" eaLnBrk="1" latinLnBrk="0" hangingPunct="1">
        <a:lnSpc>
          <a:spcPct val="90000"/>
        </a:lnSpc>
        <a:spcBef>
          <a:spcPts val="500"/>
        </a:spcBef>
        <a:buFont typeface="Aktiv Grotesk Medium" panose="020B050402020202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1"/>
          </a:solidFill>
          <a:latin typeface="+mj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40">
          <p15:clr>
            <a:srgbClr val="5ACBF0"/>
          </p15:clr>
        </p15:guide>
        <p15:guide id="4" pos="240">
          <p15:clr>
            <a:srgbClr val="5ACBF0"/>
          </p15:clr>
        </p15:guide>
        <p15:guide id="5" pos="7440">
          <p15:clr>
            <a:srgbClr val="5ACBF0"/>
          </p15:clr>
        </p15:guide>
        <p15:guide id="6" pos="3720">
          <p15:clr>
            <a:srgbClr val="5ACBF0"/>
          </p15:clr>
        </p15:guide>
        <p15:guide id="7" pos="3960">
          <p15:clr>
            <a:srgbClr val="5ACBF0"/>
          </p15:clr>
        </p15:guide>
        <p15:guide id="8" orient="horz" pos="528">
          <p15:clr>
            <a:srgbClr val="5ACBF0"/>
          </p15:clr>
        </p15:guide>
        <p15:guide id="9" orient="horz" pos="936">
          <p15:clr>
            <a:srgbClr val="5ACBF0"/>
          </p15:clr>
        </p15:guide>
        <p15:guide id="10" orient="horz" pos="3624">
          <p15:clr>
            <a:srgbClr val="5ACBF0"/>
          </p15:clr>
        </p15:guide>
        <p15:guide id="11" orient="horz" pos="4080">
          <p15:clr>
            <a:srgbClr val="5ACBF0"/>
          </p15:clr>
        </p15:guide>
        <p15:guide id="12" orient="horz" pos="1200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ata.org/en/events/all/wcs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87DEE7E4-8206-AD11-2357-1587F4BAA4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961" y="0"/>
            <a:ext cx="12261271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59319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1D8D37-FA99-7BC0-F143-DA4B666732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3690877" y="3351711"/>
            <a:ext cx="4809569" cy="270047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C2F15C8-4893-5703-E7FC-E8C0F7FE8E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384145"/>
            <a:ext cx="11214678" cy="172169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n-ea"/>
                <a:cs typeface="Aktiv Grotesk XBold" panose="020B0804020202020204" pitchFamily="34" charset="-78"/>
              </a:rPr>
              <a:t>Customize your own banner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to promote your participation at the WMES!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 XBold" panose="020B0804020202020204" pitchFamily="34" charset="-7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1: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+mn-ea"/>
                <a:cs typeface="+mn-cs"/>
              </a:rPr>
              <a:t>In the next slide click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in the circle to insert your profile picture</a:t>
            </a:r>
            <a:endParaRPr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2: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Enter a message of your choice in the box</a:t>
            </a:r>
            <a:endParaRPr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3: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Select all the items on the slide (CTRL+A), click right and hit “Save as picture”</a:t>
            </a:r>
            <a:r>
              <a:rPr lang="en-US" sz="1400">
                <a:solidFill>
                  <a:prstClr val="black"/>
                </a:solidFill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 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Your banner is ready to use.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Make sure to include the link to the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WMES website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!</a:t>
            </a:r>
            <a:r>
              <a:rPr lang="en-US" sz="1400" b="1"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 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ktiv Grotesk"/>
              <a:ea typeface="Aktiv Grotesk"/>
              <a:cs typeface="Aktiv Grotesk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AC7058-B3A9-4B5B-2A01-07F0A404A0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j-ea"/>
                <a:cs typeface="+mj-cs"/>
              </a:rPr>
              <a:t>Event Promotion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8440778-D1F9-C5CF-4360-2A6EA153CD5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033845" y="3809220"/>
            <a:ext cx="554777" cy="1165757"/>
            <a:chOff x="1306168" y="815353"/>
            <a:chExt cx="991737" cy="1979946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82B62F02-B65D-EAB0-E44B-41F501E736CD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 flipH="1">
              <a:off x="1307306" y="1808279"/>
              <a:ext cx="985838" cy="987020"/>
            </a:xfrm>
            <a:custGeom>
              <a:avLst/>
              <a:gdLst>
                <a:gd name="T0" fmla="*/ 0 w 3326"/>
                <a:gd name="T1" fmla="*/ 0 h 3330"/>
                <a:gd name="T2" fmla="*/ 0 w 3326"/>
                <a:gd name="T3" fmla="*/ 1665 h 3330"/>
                <a:gd name="T4" fmla="*/ 1109 w 3326"/>
                <a:gd name="T5" fmla="*/ 1665 h 3330"/>
                <a:gd name="T6" fmla="*/ 1109 w 3326"/>
                <a:gd name="T7" fmla="*/ 3330 h 3330"/>
                <a:gd name="T8" fmla="*/ 3326 w 3326"/>
                <a:gd name="T9" fmla="*/ 3330 h 3330"/>
                <a:gd name="T10" fmla="*/ 3326 w 3326"/>
                <a:gd name="T11" fmla="*/ 0 h 3330"/>
                <a:gd name="T12" fmla="*/ 0 w 3326"/>
                <a:gd name="T13" fmla="*/ 0 h 3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6" h="3330">
                  <a:moveTo>
                    <a:pt x="0" y="0"/>
                  </a:moveTo>
                  <a:lnTo>
                    <a:pt x="0" y="1665"/>
                  </a:lnTo>
                  <a:lnTo>
                    <a:pt x="1109" y="1665"/>
                  </a:lnTo>
                  <a:lnTo>
                    <a:pt x="1109" y="3330"/>
                  </a:lnTo>
                  <a:lnTo>
                    <a:pt x="3326" y="3330"/>
                  </a:lnTo>
                  <a:lnTo>
                    <a:pt x="33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28A67DB-580E-402C-3216-7C62A750DB72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>
              <a:off x="1306168" y="815353"/>
              <a:ext cx="991737" cy="9929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7DAD758-DB82-BC5C-B97B-83C36B38A71C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 rot="16200000">
              <a:off x="1685021" y="1351310"/>
              <a:ext cx="230410" cy="460407"/>
            </a:xfrm>
            <a:custGeom>
              <a:avLst/>
              <a:gdLst>
                <a:gd name="connsiteX0" fmla="*/ 270676 w 270676"/>
                <a:gd name="connsiteY0" fmla="*/ 0 h 540866"/>
                <a:gd name="connsiteX1" fmla="*/ 270676 w 270676"/>
                <a:gd name="connsiteY1" fmla="*/ 270352 h 540866"/>
                <a:gd name="connsiteX2" fmla="*/ 270514 w 270676"/>
                <a:gd name="connsiteY2" fmla="*/ 270352 h 540866"/>
                <a:gd name="connsiteX3" fmla="*/ 270514 w 270676"/>
                <a:gd name="connsiteY3" fmla="*/ 274419 h 540866"/>
                <a:gd name="connsiteX4" fmla="*/ 270514 w 270676"/>
                <a:gd name="connsiteY4" fmla="*/ 540866 h 540866"/>
                <a:gd name="connsiteX5" fmla="*/ 5653 w 270676"/>
                <a:gd name="connsiteY5" fmla="*/ 324752 h 540866"/>
                <a:gd name="connsiteX6" fmla="*/ 178 w 270676"/>
                <a:gd name="connsiteY6" fmla="*/ 270352 h 540866"/>
                <a:gd name="connsiteX7" fmla="*/ 0 w 270676"/>
                <a:gd name="connsiteY7" fmla="*/ 270352 h 540866"/>
                <a:gd name="connsiteX8" fmla="*/ 270676 w 270676"/>
                <a:gd name="connsiteY8" fmla="*/ 0 h 54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676" h="540866">
                  <a:moveTo>
                    <a:pt x="270676" y="0"/>
                  </a:moveTo>
                  <a:lnTo>
                    <a:pt x="270676" y="270352"/>
                  </a:lnTo>
                  <a:lnTo>
                    <a:pt x="270514" y="270352"/>
                  </a:lnTo>
                  <a:lnTo>
                    <a:pt x="270514" y="274419"/>
                  </a:lnTo>
                  <a:cubicBezTo>
                    <a:pt x="270514" y="287107"/>
                    <a:pt x="270514" y="337859"/>
                    <a:pt x="270514" y="540866"/>
                  </a:cubicBezTo>
                  <a:cubicBezTo>
                    <a:pt x="139832" y="540866"/>
                    <a:pt x="30855" y="448114"/>
                    <a:pt x="5653" y="324752"/>
                  </a:cubicBezTo>
                  <a:lnTo>
                    <a:pt x="178" y="270352"/>
                  </a:lnTo>
                  <a:lnTo>
                    <a:pt x="0" y="270352"/>
                  </a:lnTo>
                  <a:cubicBezTo>
                    <a:pt x="0" y="121001"/>
                    <a:pt x="121146" y="0"/>
                    <a:pt x="2706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3578093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44834F1-62A5-1B7A-3B1C-0AA90B7786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478" y="0"/>
            <a:ext cx="12214168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C24A584-C9F3-A4BE-FA8D-C7017B9CEC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696926" y="405316"/>
            <a:ext cx="4673599" cy="467920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A36BE8E-D752-D28C-8A00-84FA8A4CF7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6860153" y="592167"/>
            <a:ext cx="4347143" cy="435235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87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999E1DF-F241-CA73-1D91-AE6E8FCFA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57"/>
            <a:ext cx="12192000" cy="685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838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ATA_Master">
  <a:themeElements>
    <a:clrScheme name="IATA">
      <a:dk1>
        <a:sysClr val="windowText" lastClr="000000"/>
      </a:dk1>
      <a:lt1>
        <a:sysClr val="window" lastClr="FFFFFF"/>
      </a:lt1>
      <a:dk2>
        <a:srgbClr val="000000"/>
      </a:dk2>
      <a:lt2>
        <a:srgbClr val="E6E6E6"/>
      </a:lt2>
      <a:accent1>
        <a:srgbClr val="1E32FA"/>
      </a:accent1>
      <a:accent2>
        <a:srgbClr val="FAC832"/>
      </a:accent2>
      <a:accent3>
        <a:srgbClr val="F04632"/>
      </a:accent3>
      <a:accent4>
        <a:srgbClr val="289632"/>
      </a:accent4>
      <a:accent5>
        <a:srgbClr val="F046C8"/>
      </a:accent5>
      <a:accent6>
        <a:srgbClr val="5A14A0"/>
      </a:accent6>
      <a:hlink>
        <a:srgbClr val="1E32FA"/>
      </a:hlink>
      <a:folHlink>
        <a:srgbClr val="5A14A0"/>
      </a:folHlink>
    </a:clrScheme>
    <a:fontScheme name="IATA">
      <a:majorFont>
        <a:latin typeface="Aktiv Grotesk Medium"/>
        <a:ea typeface=""/>
        <a:cs typeface=""/>
      </a:majorFont>
      <a:minorFont>
        <a:latin typeface="Aktiv Grotes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default.pptx  -  Read-Only" id="{3393D6F6-3DDF-4AD8-AF70-01B8C861C0E9}" vid="{9069597E-579C-472E-93EE-52701DC4603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5BE1AB82ED949983D4C3BEFB295AA" ma:contentTypeVersion="20" ma:contentTypeDescription="Create a new document." ma:contentTypeScope="" ma:versionID="1accb232203815ec3040efc51cba9a2c">
  <xsd:schema xmlns:xsd="http://www.w3.org/2001/XMLSchema" xmlns:xs="http://www.w3.org/2001/XMLSchema" xmlns:p="http://schemas.microsoft.com/office/2006/metadata/properties" xmlns:ns2="4ffaaae9-dc8c-459f-a92e-1529c78bcbdb" xmlns:ns3="86e16ca4-215f-4354-b2b5-4fac53992da1" xmlns:ns4="da655568-1247-43c7-b5ce-0d71de2fb494" targetNamespace="http://schemas.microsoft.com/office/2006/metadata/properties" ma:root="true" ma:fieldsID="f47486965727e27118c92c38a2790d79" ns2:_="" ns3:_="" ns4:_="">
    <xsd:import namespace="4ffaaae9-dc8c-459f-a92e-1529c78bcbdb"/>
    <xsd:import namespace="86e16ca4-215f-4354-b2b5-4fac53992da1"/>
    <xsd:import namespace="da655568-1247-43c7-b5ce-0d71de2fb4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Location" minOccurs="0"/>
                <xsd:element ref="ns2:Teammemberincharg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aae9-dc8c-459f-a92e-1529c78bcb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72a7312-740c-42ad-98bd-109d277010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Teammemberincharge" ma:index="24" nillable="true" ma:displayName="Team member in charge" ma:format="Dropdown" ma:internalName="Teammemberincharge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e16ca4-215f-4354-b2b5-4fac53992d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655568-1247-43c7-b5ce-0d71de2fb49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7047f723-34d2-452b-a2e8-72a6afe5340e}" ma:internalName="TaxCatchAll" ma:showField="CatchAllData" ma:web="86e16ca4-215f-4354-b2b5-4fac53992d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655568-1247-43c7-b5ce-0d71de2fb494" xsi:nil="true"/>
    <lcf76f155ced4ddcb4097134ff3c332f xmlns="4ffaaae9-dc8c-459f-a92e-1529c78bcbdb">
      <Terms xmlns="http://schemas.microsoft.com/office/infopath/2007/PartnerControls"/>
    </lcf76f155ced4ddcb4097134ff3c332f>
    <Teammemberincharge xmlns="4ffaaae9-dc8c-459f-a92e-1529c78bcbdb" xsi:nil="true"/>
    <SharedWithUsers xmlns="86e16ca4-215f-4354-b2b5-4fac53992da1">
      <UserInfo>
        <DisplayName>Katie Erofeeva</DisplayName>
        <AccountId>90</AccountId>
        <AccountType/>
      </UserInfo>
      <UserInfo>
        <DisplayName>Kim Wee</DisplayName>
        <AccountId>51</AccountId>
        <AccountType/>
      </UserInfo>
      <UserInfo>
        <DisplayName>Macarena Losada</DisplayName>
        <AccountId>87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95D816E-37BD-4D9D-B258-F8647C300EA1}">
  <ds:schemaRefs>
    <ds:schemaRef ds:uri="4ffaaae9-dc8c-459f-a92e-1529c78bcbdb"/>
    <ds:schemaRef ds:uri="86e16ca4-215f-4354-b2b5-4fac53992da1"/>
    <ds:schemaRef ds:uri="da655568-1247-43c7-b5ce-0d71de2fb4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748A618-3DC1-4085-AFA7-457ABC6959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8825FB-E388-4F1F-8116-2A8A65DD839A}">
  <ds:schemaRefs>
    <ds:schemaRef ds:uri="4ffaaae9-dc8c-459f-a92e-1529c78bcbdb"/>
    <ds:schemaRef ds:uri="86e16ca4-215f-4354-b2b5-4fac53992da1"/>
    <ds:schemaRef ds:uri="da655568-1247-43c7-b5ce-0d71de2fb49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4ae014c-8170-484b-8a8e-3a6b842e2604}" enabled="1" method="Standard" siteId="{ad221784-72a8-4263-ac86-0ccc6b152c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84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Aktiv Grotesk</vt:lpstr>
      <vt:lpstr>Aktiv Grotesk Medium</vt:lpstr>
      <vt:lpstr>Aptos</vt:lpstr>
      <vt:lpstr>Arial</vt:lpstr>
      <vt:lpstr>Calibri</vt:lpstr>
      <vt:lpstr>Calibri Light</vt:lpstr>
      <vt:lpstr>Wingdings</vt:lpstr>
      <vt:lpstr>Office Theme</vt:lpstr>
      <vt:lpstr>IATA_Master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CNS Advocacy Kit</dc:title>
  <dc:creator>DeSantis, Christina</dc:creator>
  <cp:lastModifiedBy>Irene Prats Pueyo</cp:lastModifiedBy>
  <cp:revision>1</cp:revision>
  <dcterms:created xsi:type="dcterms:W3CDTF">2021-04-21T15:11:41Z</dcterms:created>
  <dcterms:modified xsi:type="dcterms:W3CDTF">2026-11-04T15:43:03Z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2021-04-21T15:11:42Z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bd1f98e2-eeee-4e66-acd1-aec6dc875dae</vt:lpwstr>
  </property>
  <property fmtid="{D5CDD505-2E9C-101B-9397-08002B2CF9AE}" pid="8" name="MSIP_Label_2bbab825-a111-45e4-86a1-18cee0005896_ContentBits">
    <vt:lpwstr>2</vt:lpwstr>
  </property>
  <property fmtid="{D5CDD505-2E9C-101B-9397-08002B2CF9AE}" pid="9" name="ContentTypeId">
    <vt:lpwstr>0x0101002D35BE1AB82ED949983D4C3BEFB295AA</vt:lpwstr>
  </property>
  <property fmtid="{D5CDD505-2E9C-101B-9397-08002B2CF9AE}" pid="10" name="MediaServiceImageTags">
    <vt:lpwstr/>
  </property>
  <property fmtid="{D5CDD505-2E9C-101B-9397-08002B2CF9AE}" pid="11" name="Order">
    <vt:lpwstr>299200.000000000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  <property fmtid="{D5CDD505-2E9C-101B-9397-08002B2CF9AE}" pid="18" name="SharedWithUsers">
    <vt:lpwstr>90;#Katie Erofeeva;#51;#Kim Wee;#87;#Macarena Losada</vt:lpwstr>
  </property>
  <property fmtid="{D5CDD505-2E9C-101B-9397-08002B2CF9AE}" pid="19" name="ClassificationContentMarkingHeaderLocations">
    <vt:lpwstr>Office Theme:8\IATA_Master:8</vt:lpwstr>
  </property>
  <property fmtid="{D5CDD505-2E9C-101B-9397-08002B2CF9AE}" pid="20" name="ClassificationContentMarkingHeaderText">
    <vt:lpwstr>Unrestricted</vt:lpwstr>
  </property>
</Properties>
</file>