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71" r:id="rId6"/>
    <p:sldId id="283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E8E31-81D0-4C83-8EC3-9A44E51A3217}" v="8" dt="2026-03-10T08:13:58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44861-AC2D-063F-45E0-85E3747DAB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41113" y="63500"/>
            <a:ext cx="7127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fs--wp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4C8D5E7D-B7D0-956A-CC67-9F47B016C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1786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WFS/WPS!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WFS/WPS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website!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18609-7ECB-6C6F-98EC-9629CAF1A1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"/>
          <a:stretch>
            <a:fillRect/>
          </a:stretch>
        </p:blipFill>
        <p:spPr>
          <a:xfrm>
            <a:off x="3517135" y="3717185"/>
            <a:ext cx="4923054" cy="27756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03AF2B-FE19-9E54-C52D-1A9D0648D06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77829" y="4186591"/>
            <a:ext cx="582267" cy="1087771"/>
            <a:chOff x="7847403" y="765422"/>
            <a:chExt cx="991737" cy="197994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646FF60-E177-64EA-16A6-C9BBDFE99B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flipH="1">
              <a:off x="7848540" y="175834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E10ADC-0CE9-5F75-9776-6AF876309D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7847403" y="765422"/>
              <a:ext cx="991737" cy="9929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478C6A-F47E-2CFF-20A6-C19B931F18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 rot="16200000">
              <a:off x="8226253" y="1301379"/>
              <a:ext cx="230410" cy="460406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2927E01C-FF64-5A5C-A84F-9804CFA548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">
            <a:extLst>
              <a:ext uri="{FF2B5EF4-FFF2-40B4-BE49-F238E27FC236}">
                <a16:creationId xmlns:a16="http://schemas.microsoft.com/office/drawing/2014/main" id="{079F64D7-340F-EA37-4C64-D143E709C8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3A105775-6AA6-1786-2231-20569B1F55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A06C65EB-7429-9450-173F-C3836F1C0A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3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Image">
            <a:extLst>
              <a:ext uri="{FF2B5EF4-FFF2-40B4-BE49-F238E27FC236}">
                <a16:creationId xmlns:a16="http://schemas.microsoft.com/office/drawing/2014/main" id="{29CEA9E1-1861-6E0E-95C3-8F1FA076C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8" r="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0800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6B743F351C74AB825DAE7E0479947" ma:contentTypeVersion="9" ma:contentTypeDescription="Create a new document." ma:contentTypeScope="" ma:versionID="4e7f4cc1ea5b38967446c05ddce6a68a">
  <xsd:schema xmlns:xsd="http://www.w3.org/2001/XMLSchema" xmlns:xs="http://www.w3.org/2001/XMLSchema" xmlns:p="http://schemas.microsoft.com/office/2006/metadata/properties" xmlns:ns2="56dcfe90-8a20-4f5e-89d4-8d4d0a76620d" xmlns:ns3="698b395e-a054-466c-87d8-213ba31286e5" targetNamespace="http://schemas.microsoft.com/office/2006/metadata/properties" ma:root="true" ma:fieldsID="1f0344b88b99131685c729bfc464a998" ns2:_="" ns3:_="">
    <xsd:import namespace="56dcfe90-8a20-4f5e-89d4-8d4d0a76620d"/>
    <xsd:import namespace="698b395e-a054-466c-87d8-213ba3128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cfe90-8a20-4f5e-89d4-8d4d0a766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b395e-a054-466c-87d8-213ba31286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113fe1a-0778-4bc7-957c-eca8b10ff82f}" ma:internalName="TaxCatchAll" ma:showField="CatchAllData" ma:web="698b395e-a054-466c-87d8-213ba3128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8b395e-a054-466c-87d8-213ba31286e5" xsi:nil="true"/>
    <lcf76f155ced4ddcb4097134ff3c332f xmlns="56dcfe90-8a20-4f5e-89d4-8d4d0a7662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8724F-097D-4DC8-B3D1-C1DAAD753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cfe90-8a20-4f5e-89d4-8d4d0a76620d"/>
    <ds:schemaRef ds:uri="698b395e-a054-466c-87d8-213ba3128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183C6-7270-4AC2-9CD2-45B68A49FD3D}">
  <ds:schemaRefs>
    <ds:schemaRef ds:uri="http://schemas.microsoft.com/office/2006/documentManagement/types"/>
    <ds:schemaRef ds:uri="698b395e-a054-466c-87d8-213ba31286e5"/>
    <ds:schemaRef ds:uri="http://purl.org/dc/elements/1.1/"/>
    <ds:schemaRef ds:uri="56dcfe90-8a20-4f5e-89d4-8d4d0a76620d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wds2025-promokit</dc:title>
  <dc:creator>Christine Murphy</dc:creator>
  <cp:lastModifiedBy>Kristabela Garnace</cp:lastModifiedBy>
  <cp:revision>5</cp:revision>
  <dcterms:created xsi:type="dcterms:W3CDTF">2023-06-13T12:34:15Z</dcterms:created>
  <dcterms:modified xsi:type="dcterms:W3CDTF">2026-03-10T10:26:54Z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0x0101006176B743F351C74AB825DAE7E0479947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Unrestricted</vt:lpwstr>
  </property>
</Properties>
</file>