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5" r:id="rId5"/>
    <p:sldId id="271" r:id="rId6"/>
    <p:sldId id="283" r:id="rId7"/>
    <p:sldId id="28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32FA"/>
    <a:srgbClr val="FA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F867C2-31FA-4E93-AE37-D5CE15917D3E}" v="8" dt="2026-10-29T10:57:37.8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41" d="100"/>
          <a:sy n="141" d="100"/>
        </p:scale>
        <p:origin x="120" y="2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ene Prats Pueyo" userId="23063c3a-2c09-423b-a2df-00167898bad1" providerId="ADAL" clId="{E5C1421E-17D5-4CEA-9BAC-1F04E558A761}"/>
    <pc:docChg chg="undo custSel addSld delSld modSld">
      <pc:chgData name="Irene Prats Pueyo" userId="23063c3a-2c09-423b-a2df-00167898bad1" providerId="ADAL" clId="{E5C1421E-17D5-4CEA-9BAC-1F04E558A761}" dt="2026-10-29T10:57:37.861" v="22" actId="14826"/>
      <pc:docMkLst>
        <pc:docMk/>
      </pc:docMkLst>
      <pc:sldChg chg="modSp mod">
        <pc:chgData name="Irene Prats Pueyo" userId="23063c3a-2c09-423b-a2df-00167898bad1" providerId="ADAL" clId="{E5C1421E-17D5-4CEA-9BAC-1F04E558A761}" dt="2026-10-29T10:35:01.047" v="19" actId="14826"/>
        <pc:sldMkLst>
          <pc:docMk/>
          <pc:sldMk cId="3035780936" sldId="271"/>
        </pc:sldMkLst>
        <pc:picChg chg="mod">
          <ac:chgData name="Irene Prats Pueyo" userId="23063c3a-2c09-423b-a2df-00167898bad1" providerId="ADAL" clId="{E5C1421E-17D5-4CEA-9BAC-1F04E558A761}" dt="2026-10-29T10:35:01.047" v="19" actId="14826"/>
          <ac:picMkLst>
            <pc:docMk/>
            <pc:sldMk cId="3035780936" sldId="271"/>
            <ac:picMk id="4" creationId="{6DD18609-7ECB-6C6F-98EC-9629CAF1A1EE}"/>
          </ac:picMkLst>
        </pc:picChg>
      </pc:sldChg>
      <pc:sldChg chg="addSp delSp modSp add del mod">
        <pc:chgData name="Irene Prats Pueyo" userId="23063c3a-2c09-423b-a2df-00167898bad1" providerId="ADAL" clId="{E5C1421E-17D5-4CEA-9BAC-1F04E558A761}" dt="2026-10-29T10:34:53.807" v="18" actId="14826"/>
        <pc:sldMkLst>
          <pc:docMk/>
          <pc:sldMk cId="2722178650" sldId="275"/>
        </pc:sldMkLst>
        <pc:picChg chg="add del mod">
          <ac:chgData name="Irene Prats Pueyo" userId="23063c3a-2c09-423b-a2df-00167898bad1" providerId="ADAL" clId="{E5C1421E-17D5-4CEA-9BAC-1F04E558A761}" dt="2026-10-29T10:34:53.807" v="18" actId="14826"/>
          <ac:picMkLst>
            <pc:docMk/>
            <pc:sldMk cId="2722178650" sldId="275"/>
            <ac:picMk id="3" creationId="{4C8D5E7D-B7D0-956A-CC67-9F47B016CA29}"/>
          </ac:picMkLst>
        </pc:picChg>
        <pc:picChg chg="add del mod">
          <ac:chgData name="Irene Prats Pueyo" userId="23063c3a-2c09-423b-a2df-00167898bad1" providerId="ADAL" clId="{E5C1421E-17D5-4CEA-9BAC-1F04E558A761}" dt="2026-10-29T10:31:56.033" v="16" actId="931"/>
          <ac:picMkLst>
            <pc:docMk/>
            <pc:sldMk cId="2722178650" sldId="275"/>
            <ac:picMk id="4" creationId="{B8A671F7-0C99-CA3C-516E-30EDAE481416}"/>
          </ac:picMkLst>
        </pc:picChg>
      </pc:sldChg>
      <pc:sldChg chg="modSp">
        <pc:chgData name="Irene Prats Pueyo" userId="23063c3a-2c09-423b-a2df-00167898bad1" providerId="ADAL" clId="{E5C1421E-17D5-4CEA-9BAC-1F04E558A761}" dt="2026-10-29T10:35:07.024" v="20" actId="14826"/>
        <pc:sldMkLst>
          <pc:docMk/>
          <pc:sldMk cId="2648738540" sldId="283"/>
        </pc:sldMkLst>
        <pc:picChg chg="mod">
          <ac:chgData name="Irene Prats Pueyo" userId="23063c3a-2c09-423b-a2df-00167898bad1" providerId="ADAL" clId="{E5C1421E-17D5-4CEA-9BAC-1F04E558A761}" dt="2026-10-29T10:35:07.024" v="20" actId="14826"/>
          <ac:picMkLst>
            <pc:docMk/>
            <pc:sldMk cId="2648738540" sldId="283"/>
            <ac:picMk id="10" creationId="{2927E01C-FF64-5A5C-A84F-9804CFA5489C}"/>
          </ac:picMkLst>
        </pc:picChg>
      </pc:sldChg>
      <pc:sldChg chg="modSp">
        <pc:chgData name="Irene Prats Pueyo" userId="23063c3a-2c09-423b-a2df-00167898bad1" providerId="ADAL" clId="{E5C1421E-17D5-4CEA-9BAC-1F04E558A761}" dt="2026-10-29T10:57:37.861" v="22" actId="14826"/>
        <pc:sldMkLst>
          <pc:docMk/>
          <pc:sldMk cId="156308008" sldId="284"/>
        </pc:sldMkLst>
        <pc:picChg chg="mod">
          <ac:chgData name="Irene Prats Pueyo" userId="23063c3a-2c09-423b-a2df-00167898bad1" providerId="ADAL" clId="{E5C1421E-17D5-4CEA-9BAC-1F04E558A761}" dt="2026-10-29T10:57:37.861" v="22" actId="14826"/>
          <ac:picMkLst>
            <pc:docMk/>
            <pc:sldMk cId="156308008" sldId="284"/>
            <ac:picMk id="12" creationId="{29CEA9E1-1861-6E0E-95C3-8F1FA076C3FA}"/>
          </ac:picMkLst>
        </pc:picChg>
      </pc:sldChg>
      <pc:sldChg chg="addSp delSp modSp add del mod">
        <pc:chgData name="Irene Prats Pueyo" userId="23063c3a-2c09-423b-a2df-00167898bad1" providerId="ADAL" clId="{E5C1421E-17D5-4CEA-9BAC-1F04E558A761}" dt="2026-10-29T10:30:06.660" v="10"/>
        <pc:sldMkLst>
          <pc:docMk/>
          <pc:sldMk cId="3459194832" sldId="285"/>
        </pc:sldMkLst>
        <pc:spChg chg="add del">
          <ac:chgData name="Irene Prats Pueyo" userId="23063c3a-2c09-423b-a2df-00167898bad1" providerId="ADAL" clId="{E5C1421E-17D5-4CEA-9BAC-1F04E558A761}" dt="2026-10-29T10:30:04.643" v="7" actId="478"/>
          <ac:spMkLst>
            <pc:docMk/>
            <pc:sldMk cId="3459194832" sldId="285"/>
            <ac:spMk id="4" creationId="{132719A3-E60C-CDB5-1A25-3682FB576746}"/>
          </ac:spMkLst>
        </pc:spChg>
        <pc:spChg chg="add del mod">
          <ac:chgData name="Irene Prats Pueyo" userId="23063c3a-2c09-423b-a2df-00167898bad1" providerId="ADAL" clId="{E5C1421E-17D5-4CEA-9BAC-1F04E558A761}" dt="2026-10-29T10:30:04.643" v="7" actId="478"/>
          <ac:spMkLst>
            <pc:docMk/>
            <pc:sldMk cId="3459194832" sldId="285"/>
            <ac:spMk id="9" creationId="{B47DEF33-933F-7D5D-B4B2-4E22851F13A8}"/>
          </ac:spMkLst>
        </pc:spChg>
        <pc:spChg chg="add del">
          <ac:chgData name="Irene Prats Pueyo" userId="23063c3a-2c09-423b-a2df-00167898bad1" providerId="ADAL" clId="{E5C1421E-17D5-4CEA-9BAC-1F04E558A761}" dt="2026-10-29T10:30:04.643" v="7" actId="478"/>
          <ac:spMkLst>
            <pc:docMk/>
            <pc:sldMk cId="3459194832" sldId="285"/>
            <ac:spMk id="11" creationId="{1F2D0138-A200-A91F-7B3D-2516AE2A5E50}"/>
          </ac:spMkLst>
        </pc:spChg>
        <pc:spChg chg="add del mod">
          <ac:chgData name="Irene Prats Pueyo" userId="23063c3a-2c09-423b-a2df-00167898bad1" providerId="ADAL" clId="{E5C1421E-17D5-4CEA-9BAC-1F04E558A761}" dt="2026-10-29T10:30:04.643" v="7" actId="478"/>
          <ac:spMkLst>
            <pc:docMk/>
            <pc:sldMk cId="3459194832" sldId="285"/>
            <ac:spMk id="12" creationId="{FAE335D3-AEC9-99B9-7226-E9CCF23FF00B}"/>
          </ac:spMkLst>
        </pc:spChg>
        <pc:spChg chg="add del">
          <ac:chgData name="Irene Prats Pueyo" userId="23063c3a-2c09-423b-a2df-00167898bad1" providerId="ADAL" clId="{E5C1421E-17D5-4CEA-9BAC-1F04E558A761}" dt="2026-10-29T10:30:04.643" v="7" actId="478"/>
          <ac:spMkLst>
            <pc:docMk/>
            <pc:sldMk cId="3459194832" sldId="285"/>
            <ac:spMk id="15" creationId="{240937C8-2FBF-6840-8CC4-B3BF5AAC90EF}"/>
          </ac:spMkLst>
        </pc:spChg>
        <pc:spChg chg="add del">
          <ac:chgData name="Irene Prats Pueyo" userId="23063c3a-2c09-423b-a2df-00167898bad1" providerId="ADAL" clId="{E5C1421E-17D5-4CEA-9BAC-1F04E558A761}" dt="2026-10-29T10:30:04.643" v="7" actId="478"/>
          <ac:spMkLst>
            <pc:docMk/>
            <pc:sldMk cId="3459194832" sldId="285"/>
            <ac:spMk id="16" creationId="{A8B114A4-2918-EB2B-8534-67CCE7C155A4}"/>
          </ac:spMkLst>
        </pc:spChg>
        <pc:spChg chg="add del">
          <ac:chgData name="Irene Prats Pueyo" userId="23063c3a-2c09-423b-a2df-00167898bad1" providerId="ADAL" clId="{E5C1421E-17D5-4CEA-9BAC-1F04E558A761}" dt="2026-10-29T10:30:04.643" v="7" actId="478"/>
          <ac:spMkLst>
            <pc:docMk/>
            <pc:sldMk cId="3459194832" sldId="285"/>
            <ac:spMk id="18" creationId="{3303AB1C-A1C6-67B3-6D5F-F41ABB624B23}"/>
          </ac:spMkLst>
        </pc:spChg>
        <pc:picChg chg="add del">
          <ac:chgData name="Irene Prats Pueyo" userId="23063c3a-2c09-423b-a2df-00167898bad1" providerId="ADAL" clId="{E5C1421E-17D5-4CEA-9BAC-1F04E558A761}" dt="2026-10-29T10:30:04.643" v="7" actId="478"/>
          <ac:picMkLst>
            <pc:docMk/>
            <pc:sldMk cId="3459194832" sldId="285"/>
            <ac:picMk id="3" creationId="{4C8D5E7D-B7D0-956A-CC67-9F47B016CA29}"/>
          </ac:picMkLst>
        </pc:picChg>
        <pc:picChg chg="add del">
          <ac:chgData name="Irene Prats Pueyo" userId="23063c3a-2c09-423b-a2df-00167898bad1" providerId="ADAL" clId="{E5C1421E-17D5-4CEA-9BAC-1F04E558A761}" dt="2026-10-29T10:30:04.643" v="7" actId="478"/>
          <ac:picMkLst>
            <pc:docMk/>
            <pc:sldMk cId="3459194832" sldId="285"/>
            <ac:picMk id="6" creationId="{C98277F3-36F0-71ED-4E1C-E52F56791F51}"/>
          </ac:picMkLst>
        </pc:picChg>
        <pc:picChg chg="add del">
          <ac:chgData name="Irene Prats Pueyo" userId="23063c3a-2c09-423b-a2df-00167898bad1" providerId="ADAL" clId="{E5C1421E-17D5-4CEA-9BAC-1F04E558A761}" dt="2026-10-29T10:30:04.643" v="7" actId="478"/>
          <ac:picMkLst>
            <pc:docMk/>
            <pc:sldMk cId="3459194832" sldId="285"/>
            <ac:picMk id="7" creationId="{C9D98A1F-BAE4-87D9-9039-867DF896C85B}"/>
          </ac:picMkLst>
        </pc:picChg>
        <pc:picChg chg="add del">
          <ac:chgData name="Irene Prats Pueyo" userId="23063c3a-2c09-423b-a2df-00167898bad1" providerId="ADAL" clId="{E5C1421E-17D5-4CEA-9BAC-1F04E558A761}" dt="2026-10-29T10:30:04.341" v="6" actId="22"/>
          <ac:picMkLst>
            <pc:docMk/>
            <pc:sldMk cId="3459194832" sldId="285"/>
            <ac:picMk id="17" creationId="{2B20D15E-8BB4-E7F2-2F37-68E402F0D48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D7D9A-DBB2-5B09-3C4E-B34CD777E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46DFE0-73D0-6770-D3B7-250E231CF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CB565-2FDD-87AE-742B-4E5D5908F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29-Oct-26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69CDD-D321-07EB-6E78-B518ED0FE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0676D-739B-AFB4-B953-B25EA0078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14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B958-C86E-0D12-24A6-3DB2F3696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BE1DE-2385-B4DD-03A8-9F1355AB9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619E9-7CD2-BE0A-17CB-B20E439C7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29-Oct-26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3EDC6-1CDC-EF87-D256-C76F3851A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A84BD-000A-718D-CEFE-B4979D886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166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47A89-8CFD-FEFA-380F-3CEA3AA5E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C6E0C-1F24-7162-7604-D8B44A0893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2139C-DD1D-7B3E-82A5-72E92239B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29-Oct-26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B9195-2BFF-D11C-6689-E35963CC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95230-3AA3-F1FE-DB4A-85FD12982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195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72DF-BC2B-3646-0F60-3E0EF8320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63CA1-E02F-9978-D640-C0F97FDB8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D2A09A-A073-322E-5479-E41B3C226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E63B27-5F18-A293-72B6-02FCC1E5A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29-Oct-26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B349C8-326A-77E1-6451-D6CC6F3BB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04864E-A030-D3BE-2B62-4C52A2EFC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442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CC9A8-8020-0239-21A7-63B1ADF2D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B7A9D-DD33-B757-18A1-10DAC3E40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5A217E-3E99-4DAA-F62B-597F39662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55F044-17DF-5A8A-94F7-09E6ABF59E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450FAE-0FC9-CCDD-BB39-A007ED4E3C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896B45-676B-F283-053F-96D7C8339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29-Oct-26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D78474-B8F8-E77B-8F7E-FC2CA597A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38ED5B-B1D9-96CA-251B-D0BC81C1F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06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7AFC8-1A99-B581-D99E-EDE357A57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1EF1DE-1632-0C0D-A650-DB8F4E95A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29-Oct-26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A4ED17-C700-CFA5-90EF-0DE7C329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8A237-736A-664C-00EE-FD821F5BF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37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90A09D-F316-EBD6-4222-93B4C4BAC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29-Oct-26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223D32-EAA7-8ABA-083C-A411DEF8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637A5-4118-9AAF-109A-4966D005A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772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27A30-BE8F-6B0D-F626-5E9FEAF44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6F20B-2823-23F2-995A-AAC3843A2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22F08-88C6-5DDA-381E-4BB27FEDB3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572C9-2340-33C9-3F30-20BF63257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29-Oct-26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7D679-E01E-7B78-0D29-26F110637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43BE8-5C4B-4826-D208-97BBC4361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77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EADC-1429-0ABD-E6D0-20D7A3A63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41EC36-BC23-634A-F7C9-DDBFD3E867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503F3-E814-7413-C2C9-535E6EBC9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F467E-B29B-55AB-6B88-CD4FC87B2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29-Oct-26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8AD53-941A-C8C2-3F24-98AAD04CC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56B9A-E997-DC3C-6E49-9B2B8E27D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43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E977F-59B5-CA01-7821-EF3200AD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D695CA-F150-5E0D-5472-1BD59C6DA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CE359-7D4A-E593-FA6D-736A526D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29-Oct-26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89093-E97A-70B1-9B1B-679F1737C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B97E4-93C6-8FD5-132F-96F6DBC8C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541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2BE995-9202-043E-F214-6A571ABB11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D2255B-3B7B-1A90-6D46-B48F93ECD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CB737-0C90-5400-BFCD-3BA72D4D8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6179-4A26-4B5B-8B27-9588173F2037}" type="datetimeFigureOut">
              <a:rPr lang="en-US" smtClean="0"/>
              <a:t>29-Oct-26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23B2E-AC4A-3B9C-3121-06AB5068B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CA023-CFB6-F0E0-9F5B-7B061C29E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39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vents A/V 'Logo' Dar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DE39F4C-5E90-4313-90D0-D1522A010B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5DEED-A00F-432E-919B-A31AE102E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999896"/>
            <a:ext cx="5904000" cy="1753204"/>
          </a:xfrm>
        </p:spPr>
        <p:txBody>
          <a:bodyPr anchor="ctr" anchorCtr="0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2A637-F57B-4008-8DC2-4D2B8ECC1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141132"/>
            <a:ext cx="5904000" cy="850297"/>
          </a:xfrm>
        </p:spPr>
        <p:txBody>
          <a:bodyPr anchor="t" anchorCtr="0"/>
          <a:lstStyle>
            <a:lvl1pPr marL="0" indent="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4410B460-2C02-4566-8E5A-96EDDC702FD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092267" y="5405588"/>
            <a:ext cx="1718058" cy="1075917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ADE5E1F-9D28-455D-A549-FE42B4E653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87342" y="5595257"/>
            <a:ext cx="1996923" cy="886247"/>
          </a:xfrm>
        </p:spPr>
        <p:txBody>
          <a:bodyPr anchor="ctr" anchorCtr="0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Sponsor logo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0F2B61-F0E7-4176-ABA5-BC91B82132E0}"/>
              </a:ext>
            </a:extLst>
          </p:cNvPr>
          <p:cNvSpPr/>
          <p:nvPr userDrawn="1"/>
        </p:nvSpPr>
        <p:spPr>
          <a:xfrm>
            <a:off x="-326334" y="368300"/>
            <a:ext cx="222739" cy="234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>
                <a:solidFill>
                  <a:schemeClr val="tx1"/>
                </a:solidFill>
                <a:sym typeface="Wingdings" panose="05000000000000000000" pitchFamily="2" charset="2"/>
              </a:rPr>
              <a:t>      </a:t>
            </a:r>
            <a:r>
              <a:rPr lang="en-US" sz="1050" dirty="0">
                <a:solidFill>
                  <a:schemeClr val="tx1"/>
                </a:solidFill>
              </a:rPr>
              <a:t>HEIGHT OF EVENT LOCKUP     </a:t>
            </a:r>
            <a:r>
              <a:rPr lang="en-US" sz="105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591620A-F941-4CFD-BE01-09A2C7417A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87341" y="5366657"/>
            <a:ext cx="1996923" cy="228600"/>
          </a:xfr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  <a:lvl2pPr marL="28575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FDA460-FF47-457C-9134-2EDD605C7D2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Event #hashtag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39225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7B6CA01-B15C-A00E-DDF7-28748174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7FA1-641F-4670-A8B8-B46D6A2EEDF1}" type="datetimeFigureOut">
              <a:rPr lang="fr-FR" smtClean="0"/>
              <a:t>29/10/2026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2E67A0-4B0F-47EF-4822-487F5E9E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B2FB5A-C3F8-D7F6-7350-3628C5087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5312-5968-4B70-97B2-9FC7D2025FE0}" type="slidenum">
              <a:rPr lang="fr-FR" smtClean="0"/>
              <a:t>‹#›</a:t>
            </a:fld>
            <a:endParaRPr lang="fr-FR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1907E4C6-175A-95AA-79BC-721DD81A3F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8685" y="812800"/>
            <a:ext cx="4347143" cy="4352354"/>
          </a:xfrm>
          <a:custGeom>
            <a:avLst/>
            <a:gdLst>
              <a:gd name="connsiteX0" fmla="*/ 3424894 w 6849789"/>
              <a:gd name="connsiteY0" fmla="*/ 0 h 6858000"/>
              <a:gd name="connsiteX1" fmla="*/ 6849789 w 6849789"/>
              <a:gd name="connsiteY1" fmla="*/ 3429000 h 6858000"/>
              <a:gd name="connsiteX2" fmla="*/ 3424894 w 6849789"/>
              <a:gd name="connsiteY2" fmla="*/ 6858000 h 6858000"/>
              <a:gd name="connsiteX3" fmla="*/ 4456 w 6849789"/>
              <a:gd name="connsiteY3" fmla="*/ 3605456 h 6858000"/>
              <a:gd name="connsiteX4" fmla="*/ 0 w 6849789"/>
              <a:gd name="connsiteY4" fmla="*/ 3429041 h 6858000"/>
              <a:gd name="connsiteX5" fmla="*/ 0 w 6849789"/>
              <a:gd name="connsiteY5" fmla="*/ 3428960 h 6858000"/>
              <a:gd name="connsiteX6" fmla="*/ 4456 w 6849789"/>
              <a:gd name="connsiteY6" fmla="*/ 3252544 h 6858000"/>
              <a:gd name="connsiteX7" fmla="*/ 3424894 w 6849789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789" h="6858000">
                <a:moveTo>
                  <a:pt x="3424894" y="0"/>
                </a:moveTo>
                <a:cubicBezTo>
                  <a:pt x="5316411" y="0"/>
                  <a:pt x="6849789" y="1535216"/>
                  <a:pt x="6849789" y="3429000"/>
                </a:cubicBezTo>
                <a:cubicBezTo>
                  <a:pt x="6849789" y="5322784"/>
                  <a:pt x="5316411" y="6858000"/>
                  <a:pt x="3424894" y="6858000"/>
                </a:cubicBezTo>
                <a:cubicBezTo>
                  <a:pt x="1592487" y="6858000"/>
                  <a:pt x="96185" y="5417236"/>
                  <a:pt x="4456" y="3605456"/>
                </a:cubicBezTo>
                <a:lnTo>
                  <a:pt x="0" y="3429041"/>
                </a:lnTo>
                <a:lnTo>
                  <a:pt x="0" y="3428960"/>
                </a:lnTo>
                <a:lnTo>
                  <a:pt x="4456" y="3252544"/>
                </a:lnTo>
                <a:cubicBezTo>
                  <a:pt x="96185" y="1440764"/>
                  <a:pt x="1592487" y="0"/>
                  <a:pt x="342489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83887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C898DD-9F47-84A0-A8F8-E55026476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D2EEE-0DA1-09E9-8DFC-1739C2A04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00C6F-9F95-3747-E2BC-3B58CC904C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86179-4A26-4B5B-8B27-9588173F2037}" type="datetimeFigureOut">
              <a:rPr lang="en-US" smtClean="0"/>
              <a:t>29-Oct-26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E7D2C-0901-B474-2F89-A2ABB82386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C2BA2-7132-350D-12C2-1269BDDD36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5149B-E740-4BEA-83A0-1A565DABE0D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544861-AC2D-063F-45E0-85E3747DAB8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441113" y="63500"/>
            <a:ext cx="71278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Unrestricted</a:t>
            </a:r>
          </a:p>
        </p:txBody>
      </p:sp>
    </p:spTree>
    <p:extLst>
      <p:ext uri="{BB962C8B-B14F-4D97-AF65-F5344CB8AC3E}">
        <p14:creationId xmlns:p14="http://schemas.microsoft.com/office/powerpoint/2010/main" val="418085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iata.org/en/events/all/wfs--wps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ckground Image">
            <a:extLst>
              <a:ext uri="{FF2B5EF4-FFF2-40B4-BE49-F238E27FC236}">
                <a16:creationId xmlns:a16="http://schemas.microsoft.com/office/drawing/2014/main" id="{4C8D5E7D-B7D0-956A-CC67-9F47B016CA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669"/>
            <a:ext cx="12192000" cy="68486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2178650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2F15C8-4893-5703-E7FC-E8C0F7FE8E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1384145"/>
            <a:ext cx="11214678" cy="20448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n-ea"/>
                <a:cs typeface="Aktiv Grotesk XBold" panose="020B0804020202020204" pitchFamily="34" charset="-78"/>
              </a:rPr>
              <a:t>Customize your own banner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to promote your participation at the WFS/WPS!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 XBold" panose="020B0804020202020204" pitchFamily="34" charset="-78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1: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+mn-ea"/>
                <a:cs typeface="+mn-cs"/>
              </a:rPr>
              <a:t>In the next slide click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in the circle to insert your profile picture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2: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Enter a message of your choice in the box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3: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Select all the items on the slide (CTRL+A), click right and hit “Save as picture”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" panose="020B05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Your banner is ready to use.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Make sure to include the link to the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  <a:hlinkClick r:id="rId2"/>
              </a:rPr>
              <a:t>WFS&amp;WPS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  <a:hlinkClick r:id="rId2"/>
              </a:rPr>
              <a:t>website!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E32FA"/>
              </a:solidFill>
              <a:effectLst/>
              <a:uLnTx/>
              <a:uFillTx/>
              <a:latin typeface="Aktiv Grotesk"/>
              <a:ea typeface="Aktiv Grotesk"/>
              <a:cs typeface="Aktiv Grotesk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1AC7058-B3A9-4B5B-2A01-07F0A404A0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365125"/>
            <a:ext cx="11429324" cy="6093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j-ea"/>
                <a:cs typeface="+mj-cs"/>
              </a:rPr>
              <a:t>Event Promotion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D18609-7ECB-6C6F-98EC-9629CAF1A1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" r="200"/>
          <a:stretch/>
        </p:blipFill>
        <p:spPr>
          <a:xfrm>
            <a:off x="3517135" y="3717185"/>
            <a:ext cx="4923054" cy="277568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03AF2B-FE19-9E54-C52D-1A9D0648D06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977829" y="4186591"/>
            <a:ext cx="582267" cy="1087771"/>
            <a:chOff x="7847403" y="765422"/>
            <a:chExt cx="991737" cy="1979947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646FF60-E177-64EA-16A6-C9BBDFE99BF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 flipH="1">
              <a:off x="7848540" y="1758349"/>
              <a:ext cx="985838" cy="987020"/>
            </a:xfrm>
            <a:custGeom>
              <a:avLst/>
              <a:gdLst>
                <a:gd name="T0" fmla="*/ 0 w 3326"/>
                <a:gd name="T1" fmla="*/ 0 h 3330"/>
                <a:gd name="T2" fmla="*/ 0 w 3326"/>
                <a:gd name="T3" fmla="*/ 1665 h 3330"/>
                <a:gd name="T4" fmla="*/ 1109 w 3326"/>
                <a:gd name="T5" fmla="*/ 1665 h 3330"/>
                <a:gd name="T6" fmla="*/ 1109 w 3326"/>
                <a:gd name="T7" fmla="*/ 3330 h 3330"/>
                <a:gd name="T8" fmla="*/ 3326 w 3326"/>
                <a:gd name="T9" fmla="*/ 3330 h 3330"/>
                <a:gd name="T10" fmla="*/ 3326 w 3326"/>
                <a:gd name="T11" fmla="*/ 0 h 3330"/>
                <a:gd name="T12" fmla="*/ 0 w 3326"/>
                <a:gd name="T13" fmla="*/ 0 h 3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26" h="3330">
                  <a:moveTo>
                    <a:pt x="0" y="0"/>
                  </a:moveTo>
                  <a:lnTo>
                    <a:pt x="0" y="1665"/>
                  </a:lnTo>
                  <a:lnTo>
                    <a:pt x="1109" y="1665"/>
                  </a:lnTo>
                  <a:lnTo>
                    <a:pt x="1109" y="3330"/>
                  </a:lnTo>
                  <a:lnTo>
                    <a:pt x="3326" y="3330"/>
                  </a:lnTo>
                  <a:lnTo>
                    <a:pt x="33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4E10ADC-0CE9-5F75-9776-6AF876309D4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7847403" y="765422"/>
              <a:ext cx="991737" cy="9929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4478C6A-F47E-2CFF-20A6-C19B931F18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 bwMode="auto">
            <a:xfrm rot="16200000">
              <a:off x="8226253" y="1301379"/>
              <a:ext cx="230410" cy="460406"/>
            </a:xfrm>
            <a:custGeom>
              <a:avLst/>
              <a:gdLst>
                <a:gd name="connsiteX0" fmla="*/ 270676 w 270676"/>
                <a:gd name="connsiteY0" fmla="*/ 0 h 540866"/>
                <a:gd name="connsiteX1" fmla="*/ 270676 w 270676"/>
                <a:gd name="connsiteY1" fmla="*/ 270352 h 540866"/>
                <a:gd name="connsiteX2" fmla="*/ 270514 w 270676"/>
                <a:gd name="connsiteY2" fmla="*/ 270352 h 540866"/>
                <a:gd name="connsiteX3" fmla="*/ 270514 w 270676"/>
                <a:gd name="connsiteY3" fmla="*/ 274419 h 540866"/>
                <a:gd name="connsiteX4" fmla="*/ 270514 w 270676"/>
                <a:gd name="connsiteY4" fmla="*/ 540866 h 540866"/>
                <a:gd name="connsiteX5" fmla="*/ 5653 w 270676"/>
                <a:gd name="connsiteY5" fmla="*/ 324752 h 540866"/>
                <a:gd name="connsiteX6" fmla="*/ 178 w 270676"/>
                <a:gd name="connsiteY6" fmla="*/ 270352 h 540866"/>
                <a:gd name="connsiteX7" fmla="*/ 0 w 270676"/>
                <a:gd name="connsiteY7" fmla="*/ 270352 h 540866"/>
                <a:gd name="connsiteX8" fmla="*/ 270676 w 270676"/>
                <a:gd name="connsiteY8" fmla="*/ 0 h 54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676" h="540866">
                  <a:moveTo>
                    <a:pt x="270676" y="0"/>
                  </a:moveTo>
                  <a:lnTo>
                    <a:pt x="270676" y="270352"/>
                  </a:lnTo>
                  <a:lnTo>
                    <a:pt x="270514" y="270352"/>
                  </a:lnTo>
                  <a:lnTo>
                    <a:pt x="270514" y="274419"/>
                  </a:lnTo>
                  <a:cubicBezTo>
                    <a:pt x="270514" y="287107"/>
                    <a:pt x="270514" y="337859"/>
                    <a:pt x="270514" y="540866"/>
                  </a:cubicBezTo>
                  <a:cubicBezTo>
                    <a:pt x="139832" y="540866"/>
                    <a:pt x="30855" y="448114"/>
                    <a:pt x="5653" y="324752"/>
                  </a:cubicBezTo>
                  <a:lnTo>
                    <a:pt x="178" y="270352"/>
                  </a:lnTo>
                  <a:lnTo>
                    <a:pt x="0" y="270352"/>
                  </a:lnTo>
                  <a:cubicBezTo>
                    <a:pt x="0" y="121001"/>
                    <a:pt x="121146" y="0"/>
                    <a:pt x="2706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035780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ackground Image">
            <a:extLst>
              <a:ext uri="{FF2B5EF4-FFF2-40B4-BE49-F238E27FC236}">
                <a16:creationId xmlns:a16="http://schemas.microsoft.com/office/drawing/2014/main" id="{2927E01C-FF64-5A5C-A84F-9804CFA548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" r="7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">
            <a:extLst>
              <a:ext uri="{FF2B5EF4-FFF2-40B4-BE49-F238E27FC236}">
                <a16:creationId xmlns:a16="http://schemas.microsoft.com/office/drawing/2014/main" id="{079F64D7-340F-EA37-4C64-D143E709C8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409" y="4130301"/>
            <a:ext cx="5107620" cy="1638300"/>
          </a:xfrm>
          <a:custGeom>
            <a:avLst/>
            <a:gdLst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136524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0" fmla="*/ 684211 w 6430956"/>
              <a:gd name="connsiteY0" fmla="*/ 1638300 h 1638300"/>
              <a:gd name="connsiteX1" fmla="*/ 684211 w 6430956"/>
              <a:gd name="connsiteY1" fmla="*/ 0 h 1638300"/>
              <a:gd name="connsiteX2" fmla="*/ 6157901 w 6430956"/>
              <a:gd name="connsiteY2" fmla="*/ 0 h 1638300"/>
              <a:gd name="connsiteX3" fmla="*/ 6430956 w 6430956"/>
              <a:gd name="connsiteY3" fmla="*/ 273055 h 1638300"/>
              <a:gd name="connsiteX4" fmla="*/ 6430956 w 6430956"/>
              <a:gd name="connsiteY4" fmla="*/ 1365245 h 1638300"/>
              <a:gd name="connsiteX5" fmla="*/ 6157901 w 6430956"/>
              <a:gd name="connsiteY5" fmla="*/ 1638300 h 1638300"/>
              <a:gd name="connsiteX6" fmla="*/ 684211 w 6430956"/>
              <a:gd name="connsiteY6" fmla="*/ 1638300 h 1638300"/>
              <a:gd name="connsiteX0" fmla="*/ 405694 w 6152439"/>
              <a:gd name="connsiteY0" fmla="*/ 1638300 h 1638300"/>
              <a:gd name="connsiteX1" fmla="*/ 405694 w 6152439"/>
              <a:gd name="connsiteY1" fmla="*/ 0 h 1638300"/>
              <a:gd name="connsiteX2" fmla="*/ 5879384 w 6152439"/>
              <a:gd name="connsiteY2" fmla="*/ 0 h 1638300"/>
              <a:gd name="connsiteX3" fmla="*/ 6152439 w 6152439"/>
              <a:gd name="connsiteY3" fmla="*/ 273055 h 1638300"/>
              <a:gd name="connsiteX4" fmla="*/ 6152439 w 6152439"/>
              <a:gd name="connsiteY4" fmla="*/ 1365245 h 1638300"/>
              <a:gd name="connsiteX5" fmla="*/ 5879384 w 6152439"/>
              <a:gd name="connsiteY5" fmla="*/ 1638300 h 1638300"/>
              <a:gd name="connsiteX6" fmla="*/ 405694 w 6152439"/>
              <a:gd name="connsiteY6" fmla="*/ 1638300 h 1638300"/>
              <a:gd name="connsiteX0" fmla="*/ 4947 w 5751692"/>
              <a:gd name="connsiteY0" fmla="*/ 1638300 h 1638300"/>
              <a:gd name="connsiteX1" fmla="*/ 4947 w 5751692"/>
              <a:gd name="connsiteY1" fmla="*/ 0 h 1638300"/>
              <a:gd name="connsiteX2" fmla="*/ 5478637 w 5751692"/>
              <a:gd name="connsiteY2" fmla="*/ 0 h 1638300"/>
              <a:gd name="connsiteX3" fmla="*/ 5751692 w 5751692"/>
              <a:gd name="connsiteY3" fmla="*/ 273055 h 1638300"/>
              <a:gd name="connsiteX4" fmla="*/ 5751692 w 5751692"/>
              <a:gd name="connsiteY4" fmla="*/ 1365245 h 1638300"/>
              <a:gd name="connsiteX5" fmla="*/ 5478637 w 5751692"/>
              <a:gd name="connsiteY5" fmla="*/ 1638300 h 1638300"/>
              <a:gd name="connsiteX6" fmla="*/ 4947 w 5751692"/>
              <a:gd name="connsiteY6" fmla="*/ 1638300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51692" h="1638300">
                <a:moveTo>
                  <a:pt x="4947" y="1638300"/>
                </a:moveTo>
                <a:cubicBezTo>
                  <a:pt x="3890" y="800100"/>
                  <a:pt x="-5635" y="1181100"/>
                  <a:pt x="4947" y="0"/>
                </a:cubicBezTo>
                <a:lnTo>
                  <a:pt x="5478637" y="0"/>
                </a:lnTo>
                <a:cubicBezTo>
                  <a:pt x="5629441" y="0"/>
                  <a:pt x="5751692" y="122251"/>
                  <a:pt x="5751692" y="273055"/>
                </a:cubicBezTo>
                <a:lnTo>
                  <a:pt x="5751692" y="1365245"/>
                </a:lnTo>
                <a:cubicBezTo>
                  <a:pt x="5751692" y="1516049"/>
                  <a:pt x="5629441" y="1638300"/>
                  <a:pt x="5478637" y="1638300"/>
                </a:cubicBezTo>
                <a:lnTo>
                  <a:pt x="4947" y="1638300"/>
                </a:lnTo>
                <a:close/>
              </a:path>
            </a:pathLst>
          </a:custGeom>
          <a:solidFill>
            <a:srgbClr val="FAC833"/>
          </a:solidFill>
          <a:ln>
            <a:solidFill>
              <a:srgbClr val="FAC8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ext">
            <a:extLst>
              <a:ext uri="{FF2B5EF4-FFF2-40B4-BE49-F238E27FC236}">
                <a16:creationId xmlns:a16="http://schemas.microsoft.com/office/drawing/2014/main" id="{3A105775-6AA6-1786-2231-20569B1F55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54021" y="4349286"/>
            <a:ext cx="46023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latin typeface="Aktiv Grotesk" panose="020B0504020202020204"/>
              </a:rPr>
              <a:t>Type </a:t>
            </a:r>
            <a:r>
              <a:rPr lang="fr-FR" sz="1800" b="1" dirty="0" err="1">
                <a:latin typeface="Aktiv Grotesk" panose="020B0504020202020204"/>
              </a:rPr>
              <a:t>your</a:t>
            </a:r>
            <a:r>
              <a:rPr lang="fr-FR" sz="1800" b="1" dirty="0">
                <a:latin typeface="Aktiv Grotesk" panose="020B0504020202020204"/>
              </a:rPr>
              <a:t> message </a:t>
            </a:r>
            <a:r>
              <a:rPr lang="fr-FR" sz="1800" b="1" dirty="0" err="1">
                <a:latin typeface="Aktiv Grotesk" panose="020B0504020202020204"/>
              </a:rPr>
              <a:t>here</a:t>
            </a:r>
            <a:r>
              <a:rPr lang="fr-FR" sz="1800" b="1" dirty="0">
                <a:latin typeface="Aktiv Grotesk" panose="020B0504020202020204"/>
              </a:rPr>
              <a:t> </a:t>
            </a:r>
            <a:r>
              <a:rPr lang="fr-FR" sz="1800" dirty="0">
                <a:latin typeface="Aktiv Grotesk" panose="020B0504020202020204"/>
              </a:rPr>
              <a:t>…</a:t>
            </a:r>
            <a:br>
              <a:rPr lang="fr-FR" sz="1800" dirty="0">
                <a:latin typeface="Aktiv Grotesk" panose="020B0504020202020204"/>
              </a:rPr>
            </a:br>
            <a:r>
              <a:rPr lang="fr-FR" sz="1800" dirty="0">
                <a:latin typeface="Aktiv Grotesk" panose="020B0504020202020204"/>
              </a:rPr>
              <a:t>You can </a:t>
            </a:r>
            <a:r>
              <a:rPr lang="fr-FR" sz="1800" dirty="0" err="1">
                <a:latin typeface="Aktiv Grotesk" panose="020B0504020202020204"/>
              </a:rPr>
              <a:t>add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your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name</a:t>
            </a:r>
            <a:r>
              <a:rPr lang="fr-FR" sz="1800" dirty="0">
                <a:latin typeface="Aktiv Grotesk" panose="020B0504020202020204"/>
              </a:rPr>
              <a:t>, </a:t>
            </a:r>
            <a:r>
              <a:rPr lang="fr-FR" sz="1800" dirty="0" err="1">
                <a:latin typeface="Aktiv Grotesk" panose="020B0504020202020204"/>
              </a:rPr>
              <a:t>your</a:t>
            </a:r>
            <a:r>
              <a:rPr lang="fr-FR" sz="1800" dirty="0">
                <a:latin typeface="Aktiv Grotesk" panose="020B0504020202020204"/>
              </a:rPr>
              <a:t> session or </a:t>
            </a:r>
            <a:r>
              <a:rPr lang="fr-FR" sz="1800" dirty="0" err="1">
                <a:latin typeface="Aktiv Grotesk" panose="020B0504020202020204"/>
              </a:rPr>
              <a:t>any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other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wording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you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wish</a:t>
            </a:r>
            <a:r>
              <a:rPr lang="fr-FR" sz="1800" dirty="0">
                <a:latin typeface="Aktiv Grotesk" panose="020B0504020202020204"/>
              </a:rPr>
              <a:t>. </a:t>
            </a:r>
            <a:r>
              <a:rPr lang="fr-FR" sz="1800" dirty="0" err="1">
                <a:latin typeface="Aktiv Grotesk" panose="020B0504020202020204"/>
              </a:rPr>
              <a:t>Reduce</a:t>
            </a:r>
            <a:r>
              <a:rPr lang="fr-FR" sz="1800" dirty="0">
                <a:latin typeface="Aktiv Grotesk" panose="020B0504020202020204"/>
              </a:rPr>
              <a:t> font size as </a:t>
            </a:r>
            <a:r>
              <a:rPr lang="fr-FR" sz="1800" dirty="0" err="1">
                <a:latin typeface="Aktiv Grotesk" panose="020B0504020202020204"/>
              </a:rPr>
              <a:t>needed</a:t>
            </a:r>
            <a:r>
              <a:rPr lang="fr-FR" sz="1800" dirty="0">
                <a:latin typeface="Aktiv Grotesk" panose="020B0504020202020204"/>
              </a:rPr>
              <a:t>.</a:t>
            </a:r>
          </a:p>
        </p:txBody>
      </p:sp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A06C65EB-7429-9450-173F-C3836F1C0A1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7082973" y="495652"/>
            <a:ext cx="4220390" cy="42254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38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ackground Image">
            <a:extLst>
              <a:ext uri="{FF2B5EF4-FFF2-40B4-BE49-F238E27FC236}">
                <a16:creationId xmlns:a16="http://schemas.microsoft.com/office/drawing/2014/main" id="{29CEA9E1-1861-6E0E-95C3-8F1FA076C3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" r="6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6308008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7207662696205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7207662696205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5BE1AB82ED949983D4C3BEFB295AA" ma:contentTypeVersion="20" ma:contentTypeDescription="Create a new document." ma:contentTypeScope="" ma:versionID="1accb232203815ec3040efc51cba9a2c">
  <xsd:schema xmlns:xsd="http://www.w3.org/2001/XMLSchema" xmlns:xs="http://www.w3.org/2001/XMLSchema" xmlns:p="http://schemas.microsoft.com/office/2006/metadata/properties" xmlns:ns2="4ffaaae9-dc8c-459f-a92e-1529c78bcbdb" xmlns:ns3="86e16ca4-215f-4354-b2b5-4fac53992da1" xmlns:ns4="da655568-1247-43c7-b5ce-0d71de2fb494" targetNamespace="http://schemas.microsoft.com/office/2006/metadata/properties" ma:root="true" ma:fieldsID="f47486965727e27118c92c38a2790d79" ns2:_="" ns3:_="" ns4:_="">
    <xsd:import namespace="4ffaaae9-dc8c-459f-a92e-1529c78bcbdb"/>
    <xsd:import namespace="86e16ca4-215f-4354-b2b5-4fac53992da1"/>
    <xsd:import namespace="da655568-1247-43c7-b5ce-0d71de2fb4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Location" minOccurs="0"/>
                <xsd:element ref="ns2:Teammemberincharg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aae9-dc8c-459f-a92e-1529c78bcb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72a7312-740c-42ad-98bd-109d277010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Teammemberincharge" ma:index="24" nillable="true" ma:displayName="Team member in charge" ma:format="Dropdown" ma:internalName="Teammemberincharge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e16ca4-215f-4354-b2b5-4fac53992d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655568-1247-43c7-b5ce-0d71de2fb49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7047f723-34d2-452b-a2e8-72a6afe5340e}" ma:internalName="TaxCatchAll" ma:showField="CatchAllData" ma:web="86e16ca4-215f-4354-b2b5-4fac53992d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a655568-1247-43c7-b5ce-0d71de2fb494" xsi:nil="true"/>
    <lcf76f155ced4ddcb4097134ff3c332f xmlns="4ffaaae9-dc8c-459f-a92e-1529c78bcbdb">
      <Terms xmlns="http://schemas.microsoft.com/office/infopath/2007/PartnerControls"/>
    </lcf76f155ced4ddcb4097134ff3c332f>
    <Teammemberincharge xmlns="4ffaaae9-dc8c-459f-a92e-1529c78bcbd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7D74133-31EB-4619-A227-8E58AC99AD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faaae9-dc8c-459f-a92e-1529c78bcbdb"/>
    <ds:schemaRef ds:uri="86e16ca4-215f-4354-b2b5-4fac53992da1"/>
    <ds:schemaRef ds:uri="da655568-1247-43c7-b5ce-0d71de2fb4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4183C6-7270-4AC2-9CD2-45B68A49FD3D}">
  <ds:schemaRefs>
    <ds:schemaRef ds:uri="698b395e-a054-466c-87d8-213ba31286e5"/>
    <ds:schemaRef ds:uri="http://purl.org/dc/terms/"/>
    <ds:schemaRef ds:uri="56dcfe90-8a20-4f5e-89d4-8d4d0a76620d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da655568-1247-43c7-b5ce-0d71de2fb494"/>
    <ds:schemaRef ds:uri="4ffaaae9-dc8c-459f-a92e-1529c78bcbdb"/>
  </ds:schemaRefs>
</ds:datastoreItem>
</file>

<file path=customXml/itemProps3.xml><?xml version="1.0" encoding="utf-8"?>
<ds:datastoreItem xmlns:ds="http://schemas.openxmlformats.org/officeDocument/2006/customXml" ds:itemID="{030F9CF5-8B2D-4C74-AACE-FD6C55EF75C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4ae014c-8170-484b-8a8e-3a6b842e2604}" enabled="1" method="Standard" siteId="{ad221784-72a8-4263-ac86-0ccc6b152cd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115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Aktiv Grotesk</vt:lpstr>
      <vt:lpstr>Aptos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wds2025-promokit</dc:title>
  <dc:creator>Christine Murphy</dc:creator>
  <cp:lastModifiedBy>Irene Prats Pueyo</cp:lastModifiedBy>
  <cp:revision>4</cp:revision>
  <dcterms:created xsi:type="dcterms:W3CDTF">2023-06-13T12:34:15Z</dcterms:created>
  <dcterms:modified xsi:type="dcterms:W3CDTF">2026-10-29T10:57:43Z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0x0101002D35BE1AB82ED949983D4C3BEFB295AA</vt:lpwstr>
  </property>
  <property fmtid="{D5CDD505-2E9C-101B-9397-08002B2CF9AE}" pid="3" name="MediaServiceImageTags">
    <vt:lpwstr/>
  </property>
  <property fmtid="{D5CDD505-2E9C-101B-9397-08002B2CF9AE}" pid="4" name="Order">
    <vt:r8>515100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ClassificationContentMarkingHeaderLocations">
    <vt:lpwstr>Office Theme:8</vt:lpwstr>
  </property>
  <property fmtid="{D5CDD505-2E9C-101B-9397-08002B2CF9AE}" pid="12" name="ClassificationContentMarkingHeaderText">
    <vt:lpwstr>Unrestricted</vt:lpwstr>
  </property>
</Properties>
</file>