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2FA"/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CB490F-8D74-488D-876B-A02AEA9250E1}" v="19" dt="2024-10-16T11:59:33.315"/>
    <p1510:client id="{A10FFA85-0EDE-474A-89A8-0882F083CAE3}" v="4" dt="2024-10-16T12:10:06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1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ta.org/en/events/all/wfs--wp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ata.org/en/event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1FF8505F-5BCC-935D-CC61-6C3CFD9DFC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C0782388-1A5C-9E83-ACE1-ADD7D07F3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B2A7935-9787-2D93-CF21-9F118ED33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9E8A99-20F6-65C5-4810-51822F7369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046" y="3606312"/>
            <a:ext cx="4877906" cy="274319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WFSWPS!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3"/>
              </a:rPr>
              <a:t>WFSWPS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3"/>
              </a:rPr>
              <a:t>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4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38A4E8-D5DE-8EE7-D071-9BA7CC659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779"/>
            <a:ext cx="12191998" cy="6856441"/>
          </a:xfrm>
          <a:prstGeom prst="rect">
            <a:avLst/>
          </a:prstGeom>
        </p:spPr>
      </p:pic>
      <p:sp>
        <p:nvSpPr>
          <p:cNvPr id="9" name="IATA">
            <a:extLst>
              <a:ext uri="{FF2B5EF4-FFF2-40B4-BE49-F238E27FC236}">
                <a16:creationId xmlns:a16="http://schemas.microsoft.com/office/drawing/2014/main" id="{C1B6AFD5-22EE-57D3-02EB-ABDBC05E4B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96500" y="5403408"/>
            <a:ext cx="1600200" cy="100211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8757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IATA">
            <a:extLst>
              <a:ext uri="{FF2B5EF4-FFF2-40B4-BE49-F238E27FC236}">
                <a16:creationId xmlns:a16="http://schemas.microsoft.com/office/drawing/2014/main" id="{32CEF7D5-037E-404D-B964-AAAAD721CD0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96500" y="5403408"/>
            <a:ext cx="1600200" cy="100211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7E242B1F-447C-C2FD-5776-51AA6272A986}"/>
              </a:ext>
            </a:extLst>
          </p:cNvPr>
          <p:cNvSpPr txBox="1"/>
          <p:nvPr/>
        </p:nvSpPr>
        <p:spPr>
          <a:xfrm>
            <a:off x="611715" y="4324411"/>
            <a:ext cx="5484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JOIN ME AT </a:t>
            </a:r>
          </a:p>
          <a:p>
            <a:r>
              <a:rPr lang="en-US" sz="4400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WFSWPS 2024!</a:t>
            </a:r>
          </a:p>
        </p:txBody>
      </p:sp>
      <p:sp>
        <p:nvSpPr>
          <p:cNvPr id="15" name="Footer Placeholder 28">
            <a:extLst>
              <a:ext uri="{FF2B5EF4-FFF2-40B4-BE49-F238E27FC236}">
                <a16:creationId xmlns:a16="http://schemas.microsoft.com/office/drawing/2014/main" id="{2E0D7074-3568-625E-2010-BF35578B0870}"/>
              </a:ext>
            </a:extLst>
          </p:cNvPr>
          <p:cNvSpPr txBox="1">
            <a:spLocks/>
          </p:cNvSpPr>
          <p:nvPr/>
        </p:nvSpPr>
        <p:spPr>
          <a:xfrm>
            <a:off x="611715" y="6124575"/>
            <a:ext cx="49501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ktiv Grotesk"/>
              </a:rPr>
              <a:t>#IATAWFS #IATAWPS #IATAWFSWPS</a:t>
            </a:r>
          </a:p>
        </p:txBody>
      </p:sp>
      <p:sp>
        <p:nvSpPr>
          <p:cNvPr id="30" name="Subtitle 29">
            <a:extLst>
              <a:ext uri="{FF2B5EF4-FFF2-40B4-BE49-F238E27FC236}">
                <a16:creationId xmlns:a16="http://schemas.microsoft.com/office/drawing/2014/main" id="{1793829E-86C4-4E0C-7506-E8099646DC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62B147E-7C26-94AE-C252-4613FA218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faaae9-dc8c-459f-a92e-1529c78bcbdb">
      <Terms xmlns="http://schemas.microsoft.com/office/infopath/2007/PartnerControls"/>
    </lcf76f155ced4ddcb4097134ff3c332f>
    <TaxCatchAll xmlns="da655568-1247-43c7-b5ce-0d71de2fb494" xsi:nil="true"/>
    <SharedWithUsers xmlns="86e16ca4-215f-4354-b2b5-4fac53992da1">
      <UserInfo>
        <DisplayName/>
        <AccountId xsi:nil="true"/>
        <AccountType/>
      </UserInfo>
    </SharedWithUsers>
    <Teammemberincharge xmlns="4ffaaae9-dc8c-459f-a92e-1529c78bcbd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19" ma:contentTypeDescription="Create a new document." ma:contentTypeScope="" ma:versionID="8ddd99b71bf0388c7b93c71865c96e3c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527dc623d05d98141f8c1c9345ae6690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4183C6-7270-4AC2-9CD2-45B68A49FD3D}">
  <ds:schemaRefs>
    <ds:schemaRef ds:uri="http://schemas.openxmlformats.org/package/2006/metadata/core-properties"/>
    <ds:schemaRef ds:uri="8b3e1e5b-18a9-4ac6-8573-1ccafbdd580b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4ffaaae9-dc8c-459f-a92e-1529c78bcbdb"/>
    <ds:schemaRef ds:uri="da655568-1247-43c7-b5ce-0d71de2fb494"/>
    <ds:schemaRef ds:uri="86e16ca4-215f-4354-b2b5-4fac53992da1"/>
  </ds:schemaRefs>
</ds:datastoreItem>
</file>

<file path=customXml/itemProps2.xml><?xml version="1.0" encoding="utf-8"?>
<ds:datastoreItem xmlns:ds="http://schemas.openxmlformats.org/officeDocument/2006/customXml" ds:itemID="{2549F2A3-B1A0-4A34-9967-CE8D99906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123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Aktiv Grotesk</vt:lpstr>
      <vt:lpstr>Aktiv Grotesk Medium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Anastasia Shimakela</cp:lastModifiedBy>
  <cp:revision>7</cp:revision>
  <dcterms:created xsi:type="dcterms:W3CDTF">2023-06-13T12:34:15Z</dcterms:created>
  <dcterms:modified xsi:type="dcterms:W3CDTF">2024-10-16T12:21:29Z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0x0101002D35BE1AB82ED949983D4C3BEFB295AA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