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5" r:id="rId5"/>
    <p:sldId id="271" r:id="rId6"/>
    <p:sldId id="283" r:id="rId7"/>
    <p:sldId id="28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FA"/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DA3D4-10AC-437C-80D2-90F7E34D8322}" v="1" dt="2026-05-27T12:02:35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38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a Sreenivasan" userId="a475b1e1-b8a4-4bc9-945d-c16507be1bdc" providerId="ADAL" clId="{E3368EF7-2FD6-4BBE-B666-DF4276FE1F16}"/>
    <pc:docChg chg="modSld">
      <pc:chgData name="Ramya Sreenivasan" userId="a475b1e1-b8a4-4bc9-945d-c16507be1bdc" providerId="ADAL" clId="{E3368EF7-2FD6-4BBE-B666-DF4276FE1F16}" dt="2026-05-27T12:02:40.278" v="4"/>
      <pc:docMkLst>
        <pc:docMk/>
      </pc:docMkLst>
      <pc:sldChg chg="modSp mod">
        <pc:chgData name="Ramya Sreenivasan" userId="a475b1e1-b8a4-4bc9-945d-c16507be1bdc" providerId="ADAL" clId="{E3368EF7-2FD6-4BBE-B666-DF4276FE1F16}" dt="2026-05-27T11:56:10.419" v="1" actId="20577"/>
        <pc:sldMkLst>
          <pc:docMk/>
          <pc:sldMk cId="3035780936" sldId="271"/>
        </pc:sldMkLst>
        <pc:spChg chg="mod">
          <ac:chgData name="Ramya Sreenivasan" userId="a475b1e1-b8a4-4bc9-945d-c16507be1bdc" providerId="ADAL" clId="{E3368EF7-2FD6-4BBE-B666-DF4276FE1F16}" dt="2026-05-27T11:56:10.419" v="1" actId="20577"/>
          <ac:spMkLst>
            <pc:docMk/>
            <pc:sldMk cId="3035780936" sldId="271"/>
            <ac:spMk id="5" creationId="{8C2F15C8-4893-5703-E7FC-E8C0F7FE8EDB}"/>
          </ac:spMkLst>
        </pc:spChg>
      </pc:sldChg>
      <pc:sldChg chg="modSp mod">
        <pc:chgData name="Ramya Sreenivasan" userId="a475b1e1-b8a4-4bc9-945d-c16507be1bdc" providerId="ADAL" clId="{E3368EF7-2FD6-4BBE-B666-DF4276FE1F16}" dt="2026-05-27T12:02:40.278" v="4"/>
        <pc:sldMkLst>
          <pc:docMk/>
          <pc:sldMk cId="156308008" sldId="284"/>
        </pc:sldMkLst>
        <pc:picChg chg="mod">
          <ac:chgData name="Ramya Sreenivasan" userId="a475b1e1-b8a4-4bc9-945d-c16507be1bdc" providerId="ADAL" clId="{E3368EF7-2FD6-4BBE-B666-DF4276FE1F16}" dt="2026-05-27T12:02:40.278" v="4"/>
          <ac:picMkLst>
            <pc:docMk/>
            <pc:sldMk cId="156308008" sldId="284"/>
            <ac:picMk id="12" creationId="{29CEA9E1-1861-6E0E-95C3-8F1FA076C3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27/05/2026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44861-AC2D-063F-45E0-85E3747DAB8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2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iata.org/en/events/all/wfs--wps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4C8D5E7D-B7D0-956A-CC67-9F47B016C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1786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WFS/WPS!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WFS&amp;WPS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website!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18609-7ECB-6C6F-98EC-9629CAF1A1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"/>
          <a:stretch>
            <a:fillRect/>
          </a:stretch>
        </p:blipFill>
        <p:spPr>
          <a:xfrm>
            <a:off x="3517135" y="3717185"/>
            <a:ext cx="4923054" cy="27756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03AF2B-FE19-9E54-C52D-1A9D0648D0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77829" y="4186591"/>
            <a:ext cx="582267" cy="1087771"/>
            <a:chOff x="7847403" y="765422"/>
            <a:chExt cx="991737" cy="197994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46FF60-E177-64EA-16A6-C9BBDFE99B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7848540" y="175834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E10ADC-0CE9-5F75-9776-6AF876309D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847403" y="765422"/>
              <a:ext cx="991737" cy="9929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478C6A-F47E-2CFF-20A6-C19B931F18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rot="16200000">
              <a:off x="8226253" y="1301379"/>
              <a:ext cx="230410" cy="460406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Image">
            <a:extLst>
              <a:ext uri="{FF2B5EF4-FFF2-40B4-BE49-F238E27FC236}">
                <a16:creationId xmlns:a16="http://schemas.microsoft.com/office/drawing/2014/main" id="{2927E01C-FF64-5A5C-A84F-9804CFA548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" b="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079F64D7-340F-EA37-4C64-D143E709C8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3A105775-6AA6-1786-2231-20569B1F5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A06C65EB-7429-9450-173F-C3836F1C0A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3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 Image">
            <a:extLst>
              <a:ext uri="{FF2B5EF4-FFF2-40B4-BE49-F238E27FC236}">
                <a16:creationId xmlns:a16="http://schemas.microsoft.com/office/drawing/2014/main" id="{29CEA9E1-1861-6E0E-95C3-8F1FA076C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0800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6B743F351C74AB825DAE7E0479947" ma:contentTypeVersion="9" ma:contentTypeDescription="Create a new document." ma:contentTypeScope="" ma:versionID="4e7f4cc1ea5b38967446c05ddce6a68a">
  <xsd:schema xmlns:xsd="http://www.w3.org/2001/XMLSchema" xmlns:xs="http://www.w3.org/2001/XMLSchema" xmlns:p="http://schemas.microsoft.com/office/2006/metadata/properties" xmlns:ns2="56dcfe90-8a20-4f5e-89d4-8d4d0a76620d" xmlns:ns3="698b395e-a054-466c-87d8-213ba31286e5" targetNamespace="http://schemas.microsoft.com/office/2006/metadata/properties" ma:root="true" ma:fieldsID="1f0344b88b99131685c729bfc464a998" ns2:_="" ns3:_="">
    <xsd:import namespace="56dcfe90-8a20-4f5e-89d4-8d4d0a76620d"/>
    <xsd:import namespace="698b395e-a054-466c-87d8-213ba3128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cfe90-8a20-4f5e-89d4-8d4d0a766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b395e-a054-466c-87d8-213ba31286e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113fe1a-0778-4bc7-957c-eca8b10ff82f}" ma:internalName="TaxCatchAll" ma:showField="CatchAllData" ma:web="698b395e-a054-466c-87d8-213ba31286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8b395e-a054-466c-87d8-213ba31286e5" xsi:nil="true"/>
    <lcf76f155ced4ddcb4097134ff3c332f xmlns="56dcfe90-8a20-4f5e-89d4-8d4d0a76620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78724F-097D-4DC8-B3D1-C1DAAD7531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cfe90-8a20-4f5e-89d4-8d4d0a76620d"/>
    <ds:schemaRef ds:uri="698b395e-a054-466c-87d8-213ba31286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4183C6-7270-4AC2-9CD2-45B68A49FD3D}">
  <ds:schemaRefs>
    <ds:schemaRef ds:uri="698b395e-a054-466c-87d8-213ba31286e5"/>
    <ds:schemaRef ds:uri="http://purl.org/dc/terms/"/>
    <ds:schemaRef ds:uri="56dcfe90-8a20-4f5e-89d4-8d4d0a76620d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Aptos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wds2025-promokit</dc:title>
  <dc:creator>Christine Murphy</dc:creator>
  <cp:lastModifiedBy>Ramya Sreenivasan</cp:lastModifiedBy>
  <cp:revision>3</cp:revision>
  <dcterms:created xsi:type="dcterms:W3CDTF">2023-06-13T12:34:15Z</dcterms:created>
  <dcterms:modified xsi:type="dcterms:W3CDTF">2026-05-27T12:02:48Z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0x0101006176B743F351C74AB825DAE7E0479947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