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</p:sldMasterIdLst>
  <p:notesMasterIdLst>
    <p:notesMasterId r:id="rId10"/>
  </p:notesMasterIdLst>
  <p:sldIdLst>
    <p:sldId id="275" r:id="rId6"/>
    <p:sldId id="271" r:id="rId7"/>
    <p:sldId id="274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EFF191-3BBB-4713-9B59-85F54B1D706D}">
          <p14:sldIdLst>
            <p14:sldId id="275"/>
            <p14:sldId id="271"/>
            <p14:sldId id="274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C70489-7B77-9276-5AFE-E5B1F1897729}" name="Katie Erofeeva" initials="KE" userId="S::erofeevak@iata.org::9bb4228e-397b-48a3-9610-2a1c04e66a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1FA"/>
    <a:srgbClr val="F04632"/>
    <a:srgbClr val="0377B5"/>
    <a:srgbClr val="11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A0DDE7-39E8-453E-A79D-B7811FC08E9C}" v="7" dt="2026-03-26T14:14:51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720" y="49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Voelkl" userId="043d7974-8d4b-4c51-b380-18e7d1bb959e" providerId="ADAL" clId="{0DEDE1E4-9EDE-4B6D-8451-F2740CB6027D}"/>
    <pc:docChg chg="undo redo custSel modSld">
      <pc:chgData name="Marc Voelkl" userId="043d7974-8d4b-4c51-b380-18e7d1bb959e" providerId="ADAL" clId="{0DEDE1E4-9EDE-4B6D-8451-F2740CB6027D}" dt="2026-03-03T09:18:25.356" v="153" actId="931"/>
      <pc:docMkLst>
        <pc:docMk/>
      </pc:docMkLst>
      <pc:sldChg chg="addSp delSp modSp mod">
        <pc:chgData name="Marc Voelkl" userId="043d7974-8d4b-4c51-b380-18e7d1bb959e" providerId="ADAL" clId="{0DEDE1E4-9EDE-4B6D-8451-F2740CB6027D}" dt="2026-03-03T09:18:25.356" v="153" actId="931"/>
        <pc:sldMkLst>
          <pc:docMk/>
          <pc:sldMk cId="847787837" sldId="274"/>
        </pc:sldMkLst>
      </pc:sldChg>
    </pc:docChg>
  </pc:docChgLst>
  <pc:docChgLst>
    <pc:chgData name="Carlota Hernández Jaubert" userId="1eb451b7-1b3c-4c4b-a534-db0568f6e9a2" providerId="ADAL" clId="{CDB60B17-C291-4FC9-8E76-C8CCB0442CD6}"/>
    <pc:docChg chg="undo redo custSel addSld delSld modSld sldOrd modSection">
      <pc:chgData name="Carlota Hernández Jaubert" userId="1eb451b7-1b3c-4c4b-a534-db0568f6e9a2" providerId="ADAL" clId="{CDB60B17-C291-4FC9-8E76-C8CCB0442CD6}" dt="2026-03-26T14:17:39.131" v="192"/>
      <pc:docMkLst>
        <pc:docMk/>
      </pc:docMkLst>
      <pc:sldChg chg="modSp mod ord">
        <pc:chgData name="Carlota Hernández Jaubert" userId="1eb451b7-1b3c-4c4b-a534-db0568f6e9a2" providerId="ADAL" clId="{CDB60B17-C291-4FC9-8E76-C8CCB0442CD6}" dt="2026-03-26T14:14:08.009" v="165"/>
        <pc:sldMkLst>
          <pc:docMk/>
          <pc:sldMk cId="3035780936" sldId="271"/>
        </pc:sldMkLst>
        <pc:spChg chg="mod modVis">
          <ac:chgData name="Carlota Hernández Jaubert" userId="1eb451b7-1b3c-4c4b-a534-db0568f6e9a2" providerId="ADAL" clId="{CDB60B17-C291-4FC9-8E76-C8CCB0442CD6}" dt="2026-03-13T09:22:29.226" v="128"/>
          <ac:spMkLst>
            <pc:docMk/>
            <pc:sldMk cId="3035780936" sldId="271"/>
            <ac:spMk id="3" creationId="{81AC7058-B3A9-4B5B-2A01-07F0A404A047}"/>
          </ac:spMkLst>
        </pc:spChg>
        <pc:spChg chg="mod">
          <ac:chgData name="Carlota Hernández Jaubert" userId="1eb451b7-1b3c-4c4b-a534-db0568f6e9a2" providerId="ADAL" clId="{CDB60B17-C291-4FC9-8E76-C8CCB0442CD6}" dt="2026-03-13T09:19:12.437" v="87"/>
          <ac:spMkLst>
            <pc:docMk/>
            <pc:sldMk cId="3035780936" sldId="271"/>
            <ac:spMk id="4" creationId="{82B62F02-B65D-EAB0-E44B-41F501E736CD}"/>
          </ac:spMkLst>
        </pc:spChg>
        <pc:spChg chg="mod">
          <ac:chgData name="Carlota Hernández Jaubert" userId="1eb451b7-1b3c-4c4b-a534-db0568f6e9a2" providerId="ADAL" clId="{CDB60B17-C291-4FC9-8E76-C8CCB0442CD6}" dt="2026-03-13T09:22:30.443" v="129"/>
          <ac:spMkLst>
            <pc:docMk/>
            <pc:sldMk cId="3035780936" sldId="271"/>
            <ac:spMk id="5" creationId="{8C2F15C8-4893-5703-E7FC-E8C0F7FE8EDB}"/>
          </ac:spMkLst>
        </pc:spChg>
        <pc:spChg chg="mod">
          <ac:chgData name="Carlota Hernández Jaubert" userId="1eb451b7-1b3c-4c4b-a534-db0568f6e9a2" providerId="ADAL" clId="{CDB60B17-C291-4FC9-8E76-C8CCB0442CD6}" dt="2026-03-13T09:19:12.437" v="87"/>
          <ac:spMkLst>
            <pc:docMk/>
            <pc:sldMk cId="3035780936" sldId="271"/>
            <ac:spMk id="7" creationId="{C28A67DB-580E-402C-3216-7C62A750DB72}"/>
          </ac:spMkLst>
        </pc:spChg>
        <pc:spChg chg="mod">
          <ac:chgData name="Carlota Hernández Jaubert" userId="1eb451b7-1b3c-4c4b-a534-db0568f6e9a2" providerId="ADAL" clId="{CDB60B17-C291-4FC9-8E76-C8CCB0442CD6}" dt="2026-03-13T09:19:12.437" v="87"/>
          <ac:spMkLst>
            <pc:docMk/>
            <pc:sldMk cId="3035780936" sldId="271"/>
            <ac:spMk id="8" creationId="{57DAD758-DB82-BC5C-B97B-83C36B38A71C}"/>
          </ac:spMkLst>
        </pc:spChg>
        <pc:grpChg chg="mod modVis">
          <ac:chgData name="Carlota Hernández Jaubert" userId="1eb451b7-1b3c-4c4b-a534-db0568f6e9a2" providerId="ADAL" clId="{CDB60B17-C291-4FC9-8E76-C8CCB0442CD6}" dt="2026-03-13T09:19:12.437" v="87"/>
          <ac:grpSpMkLst>
            <pc:docMk/>
            <pc:sldMk cId="3035780936" sldId="271"/>
            <ac:grpSpMk id="2" creationId="{58440778-D1F9-C5CF-4360-2A6EA153CD5A}"/>
          </ac:grpSpMkLst>
        </pc:grpChg>
        <pc:picChg chg="mod modVis modCrop">
          <ac:chgData name="Carlota Hernández Jaubert" userId="1eb451b7-1b3c-4c4b-a534-db0568f6e9a2" providerId="ADAL" clId="{CDB60B17-C291-4FC9-8E76-C8CCB0442CD6}" dt="2026-03-26T14:14:08.009" v="165"/>
          <ac:picMkLst>
            <pc:docMk/>
            <pc:sldMk cId="3035780936" sldId="271"/>
            <ac:picMk id="6" creationId="{60F244A4-A038-A46E-B543-32D5D5F161B9}"/>
          </ac:picMkLst>
        </pc:picChg>
      </pc:sldChg>
      <pc:sldChg chg="addSp delSp modSp mod">
        <pc:chgData name="Carlota Hernández Jaubert" userId="1eb451b7-1b3c-4c4b-a534-db0568f6e9a2" providerId="ADAL" clId="{CDB60B17-C291-4FC9-8E76-C8CCB0442CD6}" dt="2026-03-26T14:17:33.907" v="191"/>
        <pc:sldMkLst>
          <pc:docMk/>
          <pc:sldMk cId="2589883871" sldId="273"/>
        </pc:sldMkLst>
        <pc:picChg chg="mod ord">
          <ac:chgData name="Carlota Hernández Jaubert" userId="1eb451b7-1b3c-4c4b-a534-db0568f6e9a2" providerId="ADAL" clId="{CDB60B17-C291-4FC9-8E76-C8CCB0442CD6}" dt="2026-03-26T14:17:33.907" v="191"/>
          <ac:picMkLst>
            <pc:docMk/>
            <pc:sldMk cId="2589883871" sldId="273"/>
            <ac:picMk id="2" creationId="{BBB3A0DD-9AA6-F665-E723-546433741E9C}"/>
          </ac:picMkLst>
        </pc:picChg>
      </pc:sldChg>
      <pc:sldChg chg="addSp delSp modSp mod">
        <pc:chgData name="Carlota Hernández Jaubert" userId="1eb451b7-1b3c-4c4b-a534-db0568f6e9a2" providerId="ADAL" clId="{CDB60B17-C291-4FC9-8E76-C8CCB0442CD6}" dt="2026-03-26T14:16:43.908" v="190"/>
        <pc:sldMkLst>
          <pc:docMk/>
          <pc:sldMk cId="847787837" sldId="274"/>
        </pc:sldMkLst>
        <pc:spChg chg="mod">
          <ac:chgData name="Carlota Hernández Jaubert" userId="1eb451b7-1b3c-4c4b-a534-db0568f6e9a2" providerId="ADAL" clId="{CDB60B17-C291-4FC9-8E76-C8CCB0442CD6}" dt="2026-03-13T09:22:12.010" v="119"/>
          <ac:spMkLst>
            <pc:docMk/>
            <pc:sldMk cId="847787837" sldId="274"/>
            <ac:spMk id="5" creationId="{3805FF7A-3484-1EDE-7EE4-BBE196BA4DB2}"/>
          </ac:spMkLst>
        </pc:spChg>
        <pc:spChg chg="mod">
          <ac:chgData name="Carlota Hernández Jaubert" userId="1eb451b7-1b3c-4c4b-a534-db0568f6e9a2" providerId="ADAL" clId="{CDB60B17-C291-4FC9-8E76-C8CCB0442CD6}" dt="2026-03-13T09:22:13.275" v="120"/>
          <ac:spMkLst>
            <pc:docMk/>
            <pc:sldMk cId="847787837" sldId="274"/>
            <ac:spMk id="7" creationId="{22BEFDDE-4F75-E4C1-D461-F2DC7262A728}"/>
          </ac:spMkLst>
        </pc:spChg>
        <pc:spChg chg="add del mod">
          <ac:chgData name="Carlota Hernández Jaubert" userId="1eb451b7-1b3c-4c4b-a534-db0568f6e9a2" providerId="ADAL" clId="{CDB60B17-C291-4FC9-8E76-C8CCB0442CD6}" dt="2026-03-26T14:15:31.581" v="173" actId="478"/>
          <ac:spMkLst>
            <pc:docMk/>
            <pc:sldMk cId="847787837" sldId="274"/>
            <ac:spMk id="8" creationId="{1169DD55-3BDC-D993-BF9B-D73C84CFB313}"/>
          </ac:spMkLst>
        </pc:spChg>
        <pc:spChg chg="add del mod">
          <ac:chgData name="Carlota Hernández Jaubert" userId="1eb451b7-1b3c-4c4b-a534-db0568f6e9a2" providerId="ADAL" clId="{CDB60B17-C291-4FC9-8E76-C8CCB0442CD6}" dt="2026-03-26T14:16:43.908" v="190"/>
          <ac:spMkLst>
            <pc:docMk/>
            <pc:sldMk cId="847787837" sldId="274"/>
            <ac:spMk id="12" creationId="{7385C327-057C-D92E-0428-9D1E8B5919A2}"/>
          </ac:spMkLst>
        </pc:spChg>
        <pc:spChg chg="add del mod">
          <ac:chgData name="Carlota Hernández Jaubert" userId="1eb451b7-1b3c-4c4b-a534-db0568f6e9a2" providerId="ADAL" clId="{CDB60B17-C291-4FC9-8E76-C8CCB0442CD6}" dt="2026-03-26T14:15:56.034" v="179" actId="478"/>
          <ac:spMkLst>
            <pc:docMk/>
            <pc:sldMk cId="847787837" sldId="274"/>
            <ac:spMk id="13" creationId="{EF67A256-F841-F33C-283F-A073A34CBE8E}"/>
          </ac:spMkLst>
        </pc:spChg>
        <pc:picChg chg="add del mod ord">
          <ac:chgData name="Carlota Hernández Jaubert" userId="1eb451b7-1b3c-4c4b-a534-db0568f6e9a2" providerId="ADAL" clId="{CDB60B17-C291-4FC9-8E76-C8CCB0442CD6}" dt="2026-03-26T14:15:32.323" v="175" actId="931"/>
          <ac:picMkLst>
            <pc:docMk/>
            <pc:sldMk cId="847787837" sldId="274"/>
            <ac:picMk id="3" creationId="{C22E4F84-E408-C34C-BF87-CA46602659A6}"/>
          </ac:picMkLst>
        </pc:picChg>
        <pc:picChg chg="mod ord modCrop">
          <ac:chgData name="Carlota Hernández Jaubert" userId="1eb451b7-1b3c-4c4b-a534-db0568f6e9a2" providerId="ADAL" clId="{CDB60B17-C291-4FC9-8E76-C8CCB0442CD6}" dt="2026-03-26T14:15:06.426" v="169" actId="13244"/>
          <ac:picMkLst>
            <pc:docMk/>
            <pc:sldMk cId="847787837" sldId="274"/>
            <ac:picMk id="6" creationId="{FC76647C-B0EC-814A-FAF9-D4C3FC17E70C}"/>
          </ac:picMkLst>
        </pc:picChg>
        <pc:picChg chg="add del mod ord">
          <ac:chgData name="Carlota Hernández Jaubert" userId="1eb451b7-1b3c-4c4b-a534-db0568f6e9a2" providerId="ADAL" clId="{CDB60B17-C291-4FC9-8E76-C8CCB0442CD6}" dt="2026-03-26T14:16:06.149" v="183" actId="931"/>
          <ac:picMkLst>
            <pc:docMk/>
            <pc:sldMk cId="847787837" sldId="274"/>
            <ac:picMk id="10" creationId="{599A4A04-A7AD-9997-A0A6-8AF9E0D481E4}"/>
          </ac:picMkLst>
        </pc:picChg>
        <pc:picChg chg="add del mod ord">
          <ac:chgData name="Carlota Hernández Jaubert" userId="1eb451b7-1b3c-4c4b-a534-db0568f6e9a2" providerId="ADAL" clId="{CDB60B17-C291-4FC9-8E76-C8CCB0442CD6}" dt="2026-03-26T14:16:33.550" v="189" actId="931"/>
          <ac:picMkLst>
            <pc:docMk/>
            <pc:sldMk cId="847787837" sldId="274"/>
            <ac:picMk id="15" creationId="{A8FC01DA-C8D0-D879-2411-295441E8B5EB}"/>
          </ac:picMkLst>
        </pc:picChg>
      </pc:sldChg>
      <pc:sldChg chg="addSp delSp modSp mod">
        <pc:chgData name="Carlota Hernández Jaubert" userId="1eb451b7-1b3c-4c4b-a534-db0568f6e9a2" providerId="ADAL" clId="{CDB60B17-C291-4FC9-8E76-C8CCB0442CD6}" dt="2026-03-26T14:17:39.131" v="192"/>
        <pc:sldMkLst>
          <pc:docMk/>
          <pc:sldMk cId="374593191" sldId="275"/>
        </pc:sldMkLst>
        <pc:picChg chg="mod ord modCrop">
          <ac:chgData name="Carlota Hernández Jaubert" userId="1eb451b7-1b3c-4c4b-a534-db0568f6e9a2" providerId="ADAL" clId="{CDB60B17-C291-4FC9-8E76-C8CCB0442CD6}" dt="2026-03-26T14:17:39.131" v="192"/>
          <ac:picMkLst>
            <pc:docMk/>
            <pc:sldMk cId="374593191" sldId="275"/>
            <ac:picMk id="6" creationId="{E8DCC5DB-A901-36BA-23B9-F78295C84A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A39E-74EA-2940-8DFD-CEDED66EE5B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1CDD-EED7-6A47-8F70-0F65E6EC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A267-1F74-D94C-986F-EC0CAE74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EBE1-185C-9649-8D9B-6FA130480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A7A9F-5B7A-AF45-A130-80751079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047D-868D-3C4E-A067-C30CBF44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F0B97-8E5F-8342-BF1D-EAC9DCD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E8E93-99C0-4F4C-AB37-E7291711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B1897-B888-9346-92AF-5C8F2BD9E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829AB-B605-0F40-A69E-092C95D1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DFD7-2EBB-1542-9872-BC75504D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05B0D-8F95-3C4D-B876-789FE7E7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69C5F-9C73-6E4E-8B50-3FBDEC5AF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72EEE-F983-CD47-B2CF-64B361C85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E8F8A-F341-C845-95EF-C41D993C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1E72-2744-964D-9031-6AF76ECD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64DB0-3FA6-334B-BD52-6B7321FA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0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>
                <a:solidFill>
                  <a:schemeClr val="tx1"/>
                </a:solidFill>
              </a:rPr>
              <a:t>HEIGHT OF EVENT LOCKUP    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</a:p>
        </p:txBody>
      </p:sp>
    </p:spTree>
    <p:extLst>
      <p:ext uri="{BB962C8B-B14F-4D97-AF65-F5344CB8AC3E}">
        <p14:creationId xmlns:p14="http://schemas.microsoft.com/office/powerpoint/2010/main" val="27751338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194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4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4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E11BD8-6580-41DD-940E-B1D1B8B2E2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26 March 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7A30E8-35A3-4CE7-93BA-293D648C86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738BE3-1506-4C98-A8EE-0BB4912D32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2358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_TextSlide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8937FE-5C9B-40C9-8C55-48EB04CA346C}" type="datetime3">
              <a:rPr lang="en-US" smtClean="0"/>
              <a:pPr/>
              <a:t>26 March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D518933-C06B-479E-8487-1189C2548F6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2226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_TextSlide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324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71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7C326BA-A1F7-4E33-88FC-B76359D35FF4}" type="datetime3">
              <a:rPr lang="en-US" smtClean="0"/>
              <a:pPr/>
              <a:t>26 March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B7B4106-2F1F-45B9-9A64-FAC3DF7E09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30331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_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2CEB40-7C69-47E5-9106-E566935D3F53}" type="datetime3">
              <a:rPr lang="en-US" smtClean="0"/>
              <a:pPr/>
              <a:t>26 March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E037E20-29EF-410F-AA70-D50FAE88B30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80405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1A86010D-9F01-497B-8478-6CF04E7FA2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8FB484-E257-4956-8FB5-C4732E10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26 March 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F5AAFD-95B3-4157-BBB5-7CC40DB3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34BD8F-0033-4927-AA44-05B0484E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3496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hankYo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B8F16C-570A-470A-AC41-3DFDC1411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425" y="0"/>
            <a:ext cx="5753100" cy="5753100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5742127 w 5753100"/>
              <a:gd name="connsiteY3" fmla="*/ 5753100 h 5753100"/>
              <a:gd name="connsiteX4" fmla="*/ 4388 w 5753100"/>
              <a:gd name="connsiteY4" fmla="*/ 297076 h 5753100"/>
              <a:gd name="connsiteX5" fmla="*/ 0 w 5753100"/>
              <a:gd name="connsiteY5" fmla="*/ 123264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5742127" y="5753100"/>
                </a:lnTo>
                <a:cubicBezTo>
                  <a:pt x="2667478" y="5753100"/>
                  <a:pt x="158214" y="3337026"/>
                  <a:pt x="4388" y="297076"/>
                </a:cubicBezTo>
                <a:lnTo>
                  <a:pt x="0" y="12326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7513D5-8313-4D89-8E49-067C97135D8A}" type="datetime3">
              <a:rPr lang="en-US" smtClean="0"/>
              <a:pPr/>
              <a:t>26 March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73659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contact or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F5EA913-91DE-4286-B6E6-13E414E8221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1309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85F9-31B5-2540-B937-EA189AF5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CA9B0-BBB7-6441-A559-3E340EF8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7C409-8C8B-6D43-99F1-CFD69ACA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7BCF6-BAE8-774D-A156-D3DAFAB6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4C072-1B3F-3A41-9084-C3E7547A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91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WHITE_TextSlide_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675" y="1485900"/>
            <a:ext cx="338328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022" y="1485900"/>
            <a:ext cx="338328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4083-8682-4D5C-A107-1853638C6A31}" type="datetime3">
              <a:rPr lang="en-US"/>
              <a:t>26 March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C9A967D-8A0B-4436-A012-333049F84F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27720" y="1485900"/>
            <a:ext cx="338328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32147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>
                <a:solidFill>
                  <a:schemeClr val="tx1"/>
                </a:solidFill>
              </a:rPr>
              <a:t>HEIGHT OF EVENT LOCKUP    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</a:p>
        </p:txBody>
      </p:sp>
    </p:spTree>
    <p:extLst>
      <p:ext uri="{BB962C8B-B14F-4D97-AF65-F5344CB8AC3E}">
        <p14:creationId xmlns:p14="http://schemas.microsoft.com/office/powerpoint/2010/main" val="389537979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1043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A267-1F74-D94C-986F-EC0CAE74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EBE1-185C-9649-8D9B-6FA130480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A7A9F-5B7A-AF45-A130-80751079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047D-868D-3C4E-A067-C30CBF44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F0B97-8E5F-8342-BF1D-EAC9DCD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6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E67F-593F-EC41-8FB9-B4BB77B9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F5F7-FC2F-B04F-954D-0E4108387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5C9DC-B6B9-E744-B57C-6E1CF254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A2E35-DC52-AE4F-B2BE-1380251A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57538-E9F9-4A4C-80C8-1B759169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2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46C2-D2AC-3F4A-9152-1BBD833C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B2B0-1F1B-544F-9AC8-CAB04FBA9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8D01B-1E76-F24C-AD52-3B0280C58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E5F1D-CA19-5C4E-ABEB-1BFF0AAD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2948D-B283-E44A-A733-DE041E44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6F90B-9FFA-284F-ADB8-6ABE41E2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9F75-DA2B-234A-9C61-48B55612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A76B8-9A70-1349-9361-3898E6329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A3219-9962-3E40-9B95-7C6812A76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D3D70-833C-804D-8186-A87B851EF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109F6-B728-A44D-8866-45C5DE5B4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EA5748-FCFD-1946-86B9-EFA453CB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07FCD-BE1A-EF46-BADD-202B0CAC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F02895-6A96-1141-B139-B281BD07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D82C-779A-3441-A481-F4CEA93C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3E3AB-D40D-DC40-B83D-781475DA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A22AC-71E9-1F43-9171-E51EA1A6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691AC-9D3D-564D-BB81-A0C52F67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2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FE447-058A-B74D-ACD9-4CE8A439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3E819E-20ED-D844-9FC9-5E5BBF2C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4871E-3217-2B40-9D4B-E4008C76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3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92B6-598D-AC43-A015-04EE99F6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D2CA-D26E-6544-A28C-B5D3935D3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C80F2-4EB1-B84D-8A93-3719CE2B7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5085C-D62B-414B-A689-AF4CBCE0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7F2E5-9B87-044B-9073-49B20FEA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94D1C-5337-1345-8A82-5B44A2D6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F8FB-957A-524C-847C-3BCB1CA0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1AD8C-1A85-6844-99D4-7AAAC5254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76A07-30D2-0642-B2B5-D7C9E4727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8B9AD-3990-D242-A1A7-516C82C7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8F2C8-3C11-D846-897B-54027748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4597D-B6BA-C244-BEBC-0D047A89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5A0B9-3AAB-C54E-9711-C32748F2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18C2A-84AE-0349-8EBF-E96AAA33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906F8-31E9-0C45-B971-D604C18EA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E84AD-91E6-3640-8455-81BD6F308BB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6DBB-A29C-3946-A68B-63DCA80A0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66EA6-526D-6E40-AC1A-335523FF3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B55BF-4C93-521B-BC35-93F5FA1F241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80800" y="63500"/>
            <a:ext cx="676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15703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1DE7C4-EADF-49A5-94C9-295DA710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485900"/>
            <a:ext cx="11429325" cy="42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38B6-3878-4DD8-B8F9-92C491ABF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0" y="6162324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26 March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54503-8F56-486A-BEEB-415EA4A64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370" y="6162324"/>
            <a:ext cx="495013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9C21-CE9A-4D3A-AB80-ABF8F4D8A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" y="6162324"/>
            <a:ext cx="457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C3DA6-94DF-9BD1-3F5F-1B8619F4B39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80800" y="63500"/>
            <a:ext cx="676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418463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98513" indent="-228600" algn="l" defTabSz="914400" rtl="0" eaLnBrk="1" latinLnBrk="0" hangingPunct="1">
        <a:lnSpc>
          <a:spcPct val="90000"/>
        </a:lnSpc>
        <a:spcBef>
          <a:spcPts val="500"/>
        </a:spcBef>
        <a:buFont typeface="Aktiv Grotesk Medium" panose="020B05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228600" algn="l" defTabSz="914400" rtl="0" eaLnBrk="1" latinLnBrk="0" hangingPunct="1">
        <a:lnSpc>
          <a:spcPct val="90000"/>
        </a:lnSpc>
        <a:spcBef>
          <a:spcPts val="500"/>
        </a:spcBef>
        <a:buFont typeface="Aktiv Grotesk Medium" panose="020B05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40">
          <p15:clr>
            <a:srgbClr val="5ACBF0"/>
          </p15:clr>
        </p15:guide>
        <p15:guide id="4" pos="240">
          <p15:clr>
            <a:srgbClr val="5ACBF0"/>
          </p15:clr>
        </p15:guide>
        <p15:guide id="5" pos="7440">
          <p15:clr>
            <a:srgbClr val="5ACBF0"/>
          </p15:clr>
        </p15:guide>
        <p15:guide id="6" pos="3720">
          <p15:clr>
            <a:srgbClr val="5ACBF0"/>
          </p15:clr>
        </p15:guide>
        <p15:guide id="7" pos="3960">
          <p15:clr>
            <a:srgbClr val="5ACBF0"/>
          </p15:clr>
        </p15:guide>
        <p15:guide id="8" orient="horz" pos="528">
          <p15:clr>
            <a:srgbClr val="5ACBF0"/>
          </p15:clr>
        </p15:guide>
        <p15:guide id="9" orient="horz" pos="936">
          <p15:clr>
            <a:srgbClr val="5ACBF0"/>
          </p15:clr>
        </p15:guide>
        <p15:guide id="10" orient="horz" pos="3624">
          <p15:clr>
            <a:srgbClr val="5ACBF0"/>
          </p15:clr>
        </p15:guide>
        <p15:guide id="11" orient="horz" pos="4080">
          <p15:clr>
            <a:srgbClr val="5ACBF0"/>
          </p15:clr>
        </p15:guide>
        <p15:guide id="12" orient="horz" pos="1200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iata.org/en/events/all/wcs/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DCC5DB-A901-36BA-23B9-F78295C84A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</p:nvPr>
        </p:nvPicPr>
        <p:blipFill>
          <a:blip r:embed="rId4"/>
          <a:srcRect l="509" r="414"/>
          <a:stretch>
            <a:fillRect/>
          </a:stretch>
        </p:blipFill>
        <p:spPr>
          <a:xfrm>
            <a:off x="0" y="-24820"/>
            <a:ext cx="12192000" cy="68828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931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17216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WCS!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  <a:r>
              <a:rPr lang="en-US" sz="1400" dirty="0">
                <a:solidFill>
                  <a:prstClr val="black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WCS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</a:t>
            </a:r>
            <a:r>
              <a:rPr lang="en-US" sz="1400" b="1" dirty="0"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 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244A4-A038-A46E-B543-32D5D5F161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62" r="62"/>
          <a:stretch/>
        </p:blipFill>
        <p:spPr>
          <a:xfrm>
            <a:off x="3779520" y="3329252"/>
            <a:ext cx="4821126" cy="271031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8440778-D1F9-C5CF-4360-2A6EA153CD5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033845" y="3809220"/>
            <a:ext cx="554777" cy="1165757"/>
            <a:chOff x="1306168" y="815353"/>
            <a:chExt cx="991737" cy="197994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2B62F02-B65D-EAB0-E44B-41F501E736CD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 flipH="1">
              <a:off x="1307306" y="1808279"/>
              <a:ext cx="985838" cy="987020"/>
            </a:xfrm>
            <a:custGeom>
              <a:avLst/>
              <a:gdLst>
                <a:gd name="T0" fmla="*/ 0 w 3326"/>
                <a:gd name="T1" fmla="*/ 0 h 3330"/>
                <a:gd name="T2" fmla="*/ 0 w 3326"/>
                <a:gd name="T3" fmla="*/ 1665 h 3330"/>
                <a:gd name="T4" fmla="*/ 1109 w 3326"/>
                <a:gd name="T5" fmla="*/ 1665 h 3330"/>
                <a:gd name="T6" fmla="*/ 1109 w 3326"/>
                <a:gd name="T7" fmla="*/ 3330 h 3330"/>
                <a:gd name="T8" fmla="*/ 3326 w 3326"/>
                <a:gd name="T9" fmla="*/ 3330 h 3330"/>
                <a:gd name="T10" fmla="*/ 3326 w 3326"/>
                <a:gd name="T11" fmla="*/ 0 h 3330"/>
                <a:gd name="T12" fmla="*/ 0 w 3326"/>
                <a:gd name="T13" fmla="*/ 0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6" h="3330">
                  <a:moveTo>
                    <a:pt x="0" y="0"/>
                  </a:moveTo>
                  <a:lnTo>
                    <a:pt x="0" y="1665"/>
                  </a:lnTo>
                  <a:lnTo>
                    <a:pt x="1109" y="1665"/>
                  </a:lnTo>
                  <a:lnTo>
                    <a:pt x="1109" y="3330"/>
                  </a:lnTo>
                  <a:lnTo>
                    <a:pt x="3326" y="3330"/>
                  </a:lnTo>
                  <a:lnTo>
                    <a:pt x="3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8A67DB-580E-402C-3216-7C62A750DB72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>
              <a:off x="1306168" y="815353"/>
              <a:ext cx="991737" cy="9929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7DAD758-DB82-BC5C-B97B-83C36B38A71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 rot="16200000">
              <a:off x="1685021" y="1351310"/>
              <a:ext cx="230410" cy="460407"/>
            </a:xfrm>
            <a:custGeom>
              <a:avLst/>
              <a:gdLst>
                <a:gd name="connsiteX0" fmla="*/ 270676 w 270676"/>
                <a:gd name="connsiteY0" fmla="*/ 0 h 540866"/>
                <a:gd name="connsiteX1" fmla="*/ 270676 w 270676"/>
                <a:gd name="connsiteY1" fmla="*/ 270352 h 540866"/>
                <a:gd name="connsiteX2" fmla="*/ 270514 w 270676"/>
                <a:gd name="connsiteY2" fmla="*/ 270352 h 540866"/>
                <a:gd name="connsiteX3" fmla="*/ 270514 w 270676"/>
                <a:gd name="connsiteY3" fmla="*/ 274419 h 540866"/>
                <a:gd name="connsiteX4" fmla="*/ 270514 w 270676"/>
                <a:gd name="connsiteY4" fmla="*/ 540866 h 540866"/>
                <a:gd name="connsiteX5" fmla="*/ 5653 w 270676"/>
                <a:gd name="connsiteY5" fmla="*/ 324752 h 540866"/>
                <a:gd name="connsiteX6" fmla="*/ 178 w 270676"/>
                <a:gd name="connsiteY6" fmla="*/ 270352 h 540866"/>
                <a:gd name="connsiteX7" fmla="*/ 0 w 270676"/>
                <a:gd name="connsiteY7" fmla="*/ 270352 h 540866"/>
                <a:gd name="connsiteX8" fmla="*/ 270676 w 270676"/>
                <a:gd name="connsiteY8" fmla="*/ 0 h 54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676" h="540866">
                  <a:moveTo>
                    <a:pt x="270676" y="0"/>
                  </a:moveTo>
                  <a:lnTo>
                    <a:pt x="270676" y="270352"/>
                  </a:lnTo>
                  <a:lnTo>
                    <a:pt x="270514" y="270352"/>
                  </a:lnTo>
                  <a:lnTo>
                    <a:pt x="270514" y="274419"/>
                  </a:lnTo>
                  <a:cubicBezTo>
                    <a:pt x="270514" y="287107"/>
                    <a:pt x="270514" y="337859"/>
                    <a:pt x="270514" y="540866"/>
                  </a:cubicBezTo>
                  <a:cubicBezTo>
                    <a:pt x="139832" y="540866"/>
                    <a:pt x="30855" y="448114"/>
                    <a:pt x="5653" y="324752"/>
                  </a:cubicBezTo>
                  <a:lnTo>
                    <a:pt x="178" y="270352"/>
                  </a:lnTo>
                  <a:lnTo>
                    <a:pt x="0" y="270352"/>
                  </a:lnTo>
                  <a:cubicBezTo>
                    <a:pt x="0" y="121001"/>
                    <a:pt x="121146" y="0"/>
                    <a:pt x="270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76647C-B0EC-814A-FAF9-D4C3FC17E7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3"/>
          <a:srcRect l="91" r="91"/>
          <a:stretch/>
        </p:blipFill>
        <p:spPr>
          <a:xfrm>
            <a:off x="-17822" y="-10025"/>
            <a:ext cx="12209822" cy="6868025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7822" y="4130301"/>
            <a:ext cx="5126851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4405" y="4349287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85C327-057C-D92E-0428-9D1E8B5919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6719592" y="521677"/>
            <a:ext cx="4370439" cy="43793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B3A0DD-9AA6-F665-E723-546433741E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3"/>
          <a:srcRect l="11" r="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838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chezurian\AppData\Local\Temp\Templafy\PowerPointVsto\Assets\97fa855e-821b-4a41-b4d6-9285b648b050.jp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chezurian\AppData\Local\Temp\Templafy\PowerPointVsto\Assets\97fa855e-821b-4a41-b4d6-9285b648b050.jp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chezurian\AppData\Local\Temp\Templafy\PowerPointVsto\Assets\97fa855e-821b-4a41-b4d6-9285b648b050.jpe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ATA_Master">
  <a:themeElements>
    <a:clrScheme name="IATA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default.pptx  -  Read-Only" id="{3393D6F6-3DDF-4AD8-AF70-01B8C861C0E9}" vid="{9069597E-579C-472E-93EE-52701DC4603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655568-1247-43c7-b5ce-0d71de2fb494" xsi:nil="true"/>
    <lcf76f155ced4ddcb4097134ff3c332f xmlns="4ffaaae9-dc8c-459f-a92e-1529c78bcbdb">
      <Terms xmlns="http://schemas.microsoft.com/office/infopath/2007/PartnerControls"/>
    </lcf76f155ced4ddcb4097134ff3c332f>
    <SharedWithUsers xmlns="86e16ca4-215f-4354-b2b5-4fac53992da1">
      <UserInfo>
        <DisplayName>Katie Erofeeva</DisplayName>
        <AccountId>90</AccountId>
        <AccountType/>
      </UserInfo>
      <UserInfo>
        <DisplayName>Kim Wee</DisplayName>
        <AccountId>51</AccountId>
        <AccountType/>
      </UserInfo>
      <UserInfo>
        <DisplayName>Macarena Losada</DisplayName>
        <AccountId>87</AccountId>
        <AccountType/>
      </UserInfo>
    </SharedWithUsers>
    <Teammemberincharge xmlns="4ffaaae9-dc8c-459f-a92e-1529c78bcbd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20" ma:contentTypeDescription="Create a new document." ma:contentTypeScope="" ma:versionID="1accb232203815ec3040efc51cba9a2c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f47486965727e27118c92c38a2790d79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48A618-3DC1-4085-AFA7-457ABC6959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8825FB-E388-4F1F-8116-2A8A65DD839A}">
  <ds:schemaRefs>
    <ds:schemaRef ds:uri="http://purl.org/dc/terms/"/>
    <ds:schemaRef ds:uri="da655568-1247-43c7-b5ce-0d71de2fb494"/>
    <ds:schemaRef ds:uri="http://purl.org/dc/dcmitype/"/>
    <ds:schemaRef ds:uri="http://schemas.microsoft.com/office/infopath/2007/PartnerControls"/>
    <ds:schemaRef ds:uri="86e16ca4-215f-4354-b2b5-4fac53992da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4ffaaae9-dc8c-459f-a92e-1529c78bcbd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30EA5A-642D-49FD-BA7D-0FAE9816F5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aae9-dc8c-459f-a92e-1529c78bcbdb"/>
    <ds:schemaRef ds:uri="86e16ca4-215f-4354-b2b5-4fac53992da1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4ae014c-8170-484b-8a8e-3a6b842e2604}" enabled="1" method="Standard" siteId="{ad221784-72a8-4263-ac86-0ccc6b152cd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111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Aktiv Grotesk</vt:lpstr>
      <vt:lpstr>Aktiv Grotesk Medium</vt:lpstr>
      <vt:lpstr>Arial</vt:lpstr>
      <vt:lpstr>Calibri</vt:lpstr>
      <vt:lpstr>Calibri Light</vt:lpstr>
      <vt:lpstr>Wingdings</vt:lpstr>
      <vt:lpstr>Office Theme</vt:lpstr>
      <vt:lpstr>IATA_Master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Advocacy Kit</dc:title>
  <dc:creator>DeSantis, Christina</dc:creator>
  <cp:lastModifiedBy>Carlota Hernández Jaubert</cp:lastModifiedBy>
  <cp:revision>1</cp:revision>
  <dcterms:created xsi:type="dcterms:W3CDTF">2021-04-21T15:11:41Z</dcterms:created>
  <dcterms:modified xsi:type="dcterms:W3CDTF">2026-03-26T14:17:40Z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2021-04-21T15:11:42Z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bd1f98e2-eeee-4e66-acd1-aec6dc875dae</vt:lpwstr>
  </property>
  <property fmtid="{D5CDD505-2E9C-101B-9397-08002B2CF9AE}" pid="8" name="MSIP_Label_2bbab825-a111-45e4-86a1-18cee0005896_ContentBits">
    <vt:lpwstr>2</vt:lpwstr>
  </property>
  <property fmtid="{D5CDD505-2E9C-101B-9397-08002B2CF9AE}" pid="9" name="ContentTypeId">
    <vt:lpwstr>0x0101002D35BE1AB82ED949983D4C3BEFB295AA</vt:lpwstr>
  </property>
  <property fmtid="{D5CDD505-2E9C-101B-9397-08002B2CF9AE}" pid="10" name="MediaServiceImageTags">
    <vt:lpwstr/>
  </property>
  <property fmtid="{D5CDD505-2E9C-101B-9397-08002B2CF9AE}" pid="11" name="Order">
    <vt:lpwstr>299200.000000000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  <property fmtid="{D5CDD505-2E9C-101B-9397-08002B2CF9AE}" pid="18" name="SharedWithUsers">
    <vt:lpwstr>90;#Katie Erofeeva;#51;#Kim Wee;#87;#Macarena Losada</vt:lpwstr>
  </property>
  <property fmtid="{D5CDD505-2E9C-101B-9397-08002B2CF9AE}" pid="19" name="ClassificationContentMarkingHeaderLocations">
    <vt:lpwstr>Office Theme:8\IATA_Master:8</vt:lpwstr>
  </property>
  <property fmtid="{D5CDD505-2E9C-101B-9397-08002B2CF9AE}" pid="20" name="ClassificationContentMarkingHeaderText">
    <vt:lpwstr>Unrestricted</vt:lpwstr>
  </property>
</Properties>
</file>