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2" r:id="rId5"/>
  </p:sldMasterIdLst>
  <p:notesMasterIdLst>
    <p:notesMasterId r:id="rId10"/>
  </p:notesMasterIdLst>
  <p:sldIdLst>
    <p:sldId id="270" r:id="rId6"/>
    <p:sldId id="271" r:id="rId7"/>
    <p:sldId id="274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C70489-7B77-9276-5AFE-E5B1F1897729}" name="Katie Erofeeva" initials="KE" userId="S::erofeevak@iata.org::9bb4228e-397b-48a3-9610-2a1c04e66a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FA"/>
    <a:srgbClr val="F04632"/>
    <a:srgbClr val="0377B5"/>
    <a:srgbClr val="11AC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116217-1AF8-41D4-97A4-9E1DF48D2787}" v="32" dt="2024-01-05T11:57:06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y Echezuria" userId="016cf74e-e64d-40ef-b55b-1485ed1ed370" providerId="ADAL" clId="{A8116217-1AF8-41D4-97A4-9E1DF48D2787}"/>
    <pc:docChg chg="undo custSel modSld">
      <pc:chgData name="Nataly Echezuria" userId="016cf74e-e64d-40ef-b55b-1485ed1ed370" providerId="ADAL" clId="{A8116217-1AF8-41D4-97A4-9E1DF48D2787}" dt="2024-01-05T12:00:29.501" v="227"/>
      <pc:docMkLst>
        <pc:docMk/>
      </pc:docMkLst>
      <pc:sldChg chg="addSp delSp modSp mod">
        <pc:chgData name="Nataly Echezuria" userId="016cf74e-e64d-40ef-b55b-1485ed1ed370" providerId="ADAL" clId="{A8116217-1AF8-41D4-97A4-9E1DF48D2787}" dt="2024-01-05T12:00:29.501" v="227"/>
        <pc:sldMkLst>
          <pc:docMk/>
          <pc:sldMk cId="1842853321" sldId="270"/>
        </pc:sldMkLst>
        <pc:spChg chg="mod">
          <ac:chgData name="Nataly Echezuria" userId="016cf74e-e64d-40ef-b55b-1485ed1ed370" providerId="ADAL" clId="{A8116217-1AF8-41D4-97A4-9E1DF48D2787}" dt="2024-01-05T12:00:29.501" v="227"/>
          <ac:spMkLst>
            <pc:docMk/>
            <pc:sldMk cId="1842853321" sldId="270"/>
            <ac:spMk id="2" creationId="{86BBEA38-D4EA-354A-C0A7-F4FF3D9D75D3}"/>
          </ac:spMkLst>
        </pc:spChg>
        <pc:spChg chg="del mod">
          <ac:chgData name="Nataly Echezuria" userId="016cf74e-e64d-40ef-b55b-1485ed1ed370" providerId="ADAL" clId="{A8116217-1AF8-41D4-97A4-9E1DF48D2787}" dt="2024-01-05T11:43:58.169" v="51" actId="478"/>
          <ac:spMkLst>
            <pc:docMk/>
            <pc:sldMk cId="1842853321" sldId="270"/>
            <ac:spMk id="8" creationId="{183B3A07-24CC-C1F5-2CE0-970547FA5B6F}"/>
          </ac:spMkLst>
        </pc:spChg>
        <pc:spChg chg="del mod">
          <ac:chgData name="Nataly Echezuria" userId="016cf74e-e64d-40ef-b55b-1485ed1ed370" providerId="ADAL" clId="{A8116217-1AF8-41D4-97A4-9E1DF48D2787}" dt="2024-01-05T11:43:56.714" v="50" actId="478"/>
          <ac:spMkLst>
            <pc:docMk/>
            <pc:sldMk cId="1842853321" sldId="270"/>
            <ac:spMk id="10" creationId="{1AD3E06A-283C-F4B1-4B61-284D1AD63208}"/>
          </ac:spMkLst>
        </pc:spChg>
        <pc:spChg chg="add del mod">
          <ac:chgData name="Nataly Echezuria" userId="016cf74e-e64d-40ef-b55b-1485ed1ed370" providerId="ADAL" clId="{A8116217-1AF8-41D4-97A4-9E1DF48D2787}" dt="2024-01-05T11:43:55.674" v="49" actId="478"/>
          <ac:spMkLst>
            <pc:docMk/>
            <pc:sldMk cId="1842853321" sldId="270"/>
            <ac:spMk id="11" creationId="{6100609D-04CF-1B28-2856-83B84D3B7C11}"/>
          </ac:spMkLst>
        </pc:spChg>
        <pc:spChg chg="add del mod ord">
          <ac:chgData name="Nataly Echezuria" userId="016cf74e-e64d-40ef-b55b-1485ed1ed370" providerId="ADAL" clId="{A8116217-1AF8-41D4-97A4-9E1DF48D2787}" dt="2024-01-05T11:53:08.580" v="98" actId="478"/>
          <ac:spMkLst>
            <pc:docMk/>
            <pc:sldMk cId="1842853321" sldId="270"/>
            <ac:spMk id="12" creationId="{D552C9E3-9E30-E3F9-6165-6D543F93F6BB}"/>
          </ac:spMkLst>
        </pc:spChg>
        <pc:spChg chg="add del mod">
          <ac:chgData name="Nataly Echezuria" userId="016cf74e-e64d-40ef-b55b-1485ed1ed370" providerId="ADAL" clId="{A8116217-1AF8-41D4-97A4-9E1DF48D2787}" dt="2024-01-05T11:53:30.477" v="108" actId="478"/>
          <ac:spMkLst>
            <pc:docMk/>
            <pc:sldMk cId="1842853321" sldId="270"/>
            <ac:spMk id="13" creationId="{0ECB4A5E-327D-B54C-56DF-2FD2060E075F}"/>
          </ac:spMkLst>
        </pc:spChg>
        <pc:spChg chg="add del mod ord">
          <ac:chgData name="Nataly Echezuria" userId="016cf74e-e64d-40ef-b55b-1485ed1ed370" providerId="ADAL" clId="{A8116217-1AF8-41D4-97A4-9E1DF48D2787}" dt="2024-01-05T11:53:08.003" v="97" actId="478"/>
          <ac:spMkLst>
            <pc:docMk/>
            <pc:sldMk cId="1842853321" sldId="270"/>
            <ac:spMk id="14" creationId="{3012E4BC-5659-EAF5-7396-BE18090C6EE3}"/>
          </ac:spMkLst>
        </pc:spChg>
        <pc:spChg chg="del mod">
          <ac:chgData name="Nataly Echezuria" userId="016cf74e-e64d-40ef-b55b-1485ed1ed370" providerId="ADAL" clId="{A8116217-1AF8-41D4-97A4-9E1DF48D2787}" dt="2024-01-05T11:53:27.079" v="106" actId="478"/>
          <ac:spMkLst>
            <pc:docMk/>
            <pc:sldMk cId="1842853321" sldId="270"/>
            <ac:spMk id="16" creationId="{59F59A3D-CED1-4ADF-2CF9-425CD009A47F}"/>
          </ac:spMkLst>
        </pc:spChg>
        <pc:spChg chg="del mod">
          <ac:chgData name="Nataly Echezuria" userId="016cf74e-e64d-40ef-b55b-1485ed1ed370" providerId="ADAL" clId="{A8116217-1AF8-41D4-97A4-9E1DF48D2787}" dt="2024-01-05T11:53:28.940" v="107" actId="478"/>
          <ac:spMkLst>
            <pc:docMk/>
            <pc:sldMk cId="1842853321" sldId="270"/>
            <ac:spMk id="17" creationId="{D465639F-9275-2E8A-9EF1-40A3FCA9F8A1}"/>
          </ac:spMkLst>
        </pc:spChg>
        <pc:spChg chg="del mod">
          <ac:chgData name="Nataly Echezuria" userId="016cf74e-e64d-40ef-b55b-1485ed1ed370" providerId="ADAL" clId="{A8116217-1AF8-41D4-97A4-9E1DF48D2787}" dt="2024-01-05T11:53:24.653" v="105" actId="478"/>
          <ac:spMkLst>
            <pc:docMk/>
            <pc:sldMk cId="1842853321" sldId="270"/>
            <ac:spMk id="18" creationId="{458F7D6E-8846-A630-F0B1-EDE702ABDDDB}"/>
          </ac:spMkLst>
        </pc:spChg>
        <pc:spChg chg="add del mod ord">
          <ac:chgData name="Nataly Echezuria" userId="016cf74e-e64d-40ef-b55b-1485ed1ed370" providerId="ADAL" clId="{A8116217-1AF8-41D4-97A4-9E1DF48D2787}" dt="2024-01-05T11:53:07.240" v="96" actId="478"/>
          <ac:spMkLst>
            <pc:docMk/>
            <pc:sldMk cId="1842853321" sldId="270"/>
            <ac:spMk id="20" creationId="{2709B942-818C-AF57-7CD3-8A89B16658FB}"/>
          </ac:spMkLst>
        </pc:spChg>
        <pc:spChg chg="add del mod">
          <ac:chgData name="Nataly Echezuria" userId="016cf74e-e64d-40ef-b55b-1485ed1ed370" providerId="ADAL" clId="{A8116217-1AF8-41D4-97A4-9E1DF48D2787}" dt="2024-01-05T11:45:50.766" v="64" actId="478"/>
          <ac:spMkLst>
            <pc:docMk/>
            <pc:sldMk cId="1842853321" sldId="270"/>
            <ac:spMk id="22" creationId="{92D10AC4-1801-0D06-B99A-305289806B08}"/>
          </ac:spMkLst>
        </pc:spChg>
        <pc:spChg chg="add del mod">
          <ac:chgData name="Nataly Echezuria" userId="016cf74e-e64d-40ef-b55b-1485ed1ed370" providerId="ADAL" clId="{A8116217-1AF8-41D4-97A4-9E1DF48D2787}" dt="2024-01-05T11:46:14.341" v="67" actId="931"/>
          <ac:spMkLst>
            <pc:docMk/>
            <pc:sldMk cId="1842853321" sldId="270"/>
            <ac:spMk id="24" creationId="{C91AC944-1E68-6B7B-04D6-368F5EFF22D9}"/>
          </ac:spMkLst>
        </pc:spChg>
        <pc:spChg chg="add del mod">
          <ac:chgData name="Nataly Echezuria" userId="016cf74e-e64d-40ef-b55b-1485ed1ed370" providerId="ADAL" clId="{A8116217-1AF8-41D4-97A4-9E1DF48D2787}" dt="2024-01-05T11:53:14.074" v="99" actId="931"/>
          <ac:spMkLst>
            <pc:docMk/>
            <pc:sldMk cId="1842853321" sldId="270"/>
            <ac:spMk id="31" creationId="{88C7BA03-AD41-DC8B-E521-8DFBCC4F4FCD}"/>
          </ac:spMkLst>
        </pc:spChg>
        <pc:picChg chg="add del mod ord replST">
          <ac:chgData name="Nataly Echezuria" userId="016cf74e-e64d-40ef-b55b-1485ed1ed370" providerId="ADAL" clId="{A8116217-1AF8-41D4-97A4-9E1DF48D2787}" dt="2024-01-05T11:53:22.739" v="104" actId="478"/>
          <ac:picMkLst>
            <pc:docMk/>
            <pc:sldMk cId="1842853321" sldId="270"/>
            <ac:picMk id="4" creationId="{78650E58-FC19-185C-D320-AA88D2ABBA6F}"/>
          </ac:picMkLst>
        </pc:picChg>
        <pc:picChg chg="add del mod">
          <ac:chgData name="Nataly Echezuria" userId="016cf74e-e64d-40ef-b55b-1485ed1ed370" providerId="ADAL" clId="{A8116217-1AF8-41D4-97A4-9E1DF48D2787}" dt="2024-01-05T11:45:53.620" v="65" actId="478"/>
          <ac:picMkLst>
            <pc:docMk/>
            <pc:sldMk cId="1842853321" sldId="270"/>
            <ac:picMk id="5" creationId="{9BDEE33E-41D7-F7EA-E0D0-A4DAB50E1C61}"/>
          </ac:picMkLst>
        </pc:picChg>
        <pc:picChg chg="del mod">
          <ac:chgData name="Nataly Echezuria" userId="016cf74e-e64d-40ef-b55b-1485ed1ed370" providerId="ADAL" clId="{A8116217-1AF8-41D4-97A4-9E1DF48D2787}" dt="2024-01-05T11:35:08.384" v="4" actId="478"/>
          <ac:picMkLst>
            <pc:docMk/>
            <pc:sldMk cId="1842853321" sldId="270"/>
            <ac:picMk id="6" creationId="{E8DCC5DB-A901-36BA-23B9-F78295C84A00}"/>
          </ac:picMkLst>
        </pc:picChg>
        <pc:picChg chg="add del mod ord modCrop">
          <ac:chgData name="Nataly Echezuria" userId="016cf74e-e64d-40ef-b55b-1485ed1ed370" providerId="ADAL" clId="{A8116217-1AF8-41D4-97A4-9E1DF48D2787}" dt="2024-01-05T11:46:04.409" v="66" actId="478"/>
          <ac:picMkLst>
            <pc:docMk/>
            <pc:sldMk cId="1842853321" sldId="270"/>
            <ac:picMk id="9" creationId="{086DD431-AC76-08FF-A3B2-24D210363F89}"/>
          </ac:picMkLst>
        </pc:picChg>
        <pc:picChg chg="del">
          <ac:chgData name="Nataly Echezuria" userId="016cf74e-e64d-40ef-b55b-1485ed1ed370" providerId="ADAL" clId="{A8116217-1AF8-41D4-97A4-9E1DF48D2787}" dt="2024-01-05T11:35:09.911" v="5" actId="478"/>
          <ac:picMkLst>
            <pc:docMk/>
            <pc:sldMk cId="1842853321" sldId="270"/>
            <ac:picMk id="15" creationId="{8E99926D-0CEA-ED9A-56C8-2502B425E663}"/>
          </ac:picMkLst>
        </pc:picChg>
        <pc:picChg chg="add del">
          <ac:chgData name="Nataly Echezuria" userId="016cf74e-e64d-40ef-b55b-1485ed1ed370" providerId="ADAL" clId="{A8116217-1AF8-41D4-97A4-9E1DF48D2787}" dt="2024-01-05T11:41:02.037" v="34" actId="478"/>
          <ac:picMkLst>
            <pc:docMk/>
            <pc:sldMk cId="1842853321" sldId="270"/>
            <ac:picMk id="19" creationId="{95D330E6-9B0D-EC89-4DA3-A91ECED8A80C}"/>
          </ac:picMkLst>
        </pc:picChg>
        <pc:picChg chg="add del mod ord">
          <ac:chgData name="Nataly Echezuria" userId="016cf74e-e64d-40ef-b55b-1485ed1ed370" providerId="ADAL" clId="{A8116217-1AF8-41D4-97A4-9E1DF48D2787}" dt="2024-01-05T11:52:47.984" v="85" actId="478"/>
          <ac:picMkLst>
            <pc:docMk/>
            <pc:sldMk cId="1842853321" sldId="270"/>
            <ac:picMk id="26" creationId="{FC8FA6FE-438F-C543-8946-B798E309E578}"/>
          </ac:picMkLst>
        </pc:picChg>
        <pc:picChg chg="add del mod">
          <ac:chgData name="Nataly Echezuria" userId="016cf74e-e64d-40ef-b55b-1485ed1ed370" providerId="ADAL" clId="{A8116217-1AF8-41D4-97A4-9E1DF48D2787}" dt="2024-01-05T11:46:33.773" v="72"/>
          <ac:picMkLst>
            <pc:docMk/>
            <pc:sldMk cId="1842853321" sldId="270"/>
            <ac:picMk id="27" creationId="{0C512476-4416-6A51-3172-1A6E2DDA02F5}"/>
          </ac:picMkLst>
        </pc:picChg>
        <pc:picChg chg="add del mod">
          <ac:chgData name="Nataly Echezuria" userId="016cf74e-e64d-40ef-b55b-1485ed1ed370" providerId="ADAL" clId="{A8116217-1AF8-41D4-97A4-9E1DF48D2787}" dt="2024-01-05T11:46:37.785" v="74"/>
          <ac:picMkLst>
            <pc:docMk/>
            <pc:sldMk cId="1842853321" sldId="270"/>
            <ac:picMk id="28" creationId="{3E6C635E-C924-EE57-5CCE-B075E78A13CC}"/>
          </ac:picMkLst>
        </pc:picChg>
        <pc:picChg chg="add del mod">
          <ac:chgData name="Nataly Echezuria" userId="016cf74e-e64d-40ef-b55b-1485ed1ed370" providerId="ADAL" clId="{A8116217-1AF8-41D4-97A4-9E1DF48D2787}" dt="2024-01-05T11:53:20.979" v="103" actId="478"/>
          <ac:picMkLst>
            <pc:docMk/>
            <pc:sldMk cId="1842853321" sldId="270"/>
            <ac:picMk id="29" creationId="{CCE21BF0-7743-8752-5908-E9CB72778245}"/>
          </ac:picMkLst>
        </pc:picChg>
        <pc:picChg chg="add mod ord">
          <ac:chgData name="Nataly Echezuria" userId="016cf74e-e64d-40ef-b55b-1485ed1ed370" providerId="ADAL" clId="{A8116217-1AF8-41D4-97A4-9E1DF48D2787}" dt="2024-01-05T12:00:27.297" v="226"/>
          <ac:picMkLst>
            <pc:docMk/>
            <pc:sldMk cId="1842853321" sldId="270"/>
            <ac:picMk id="33" creationId="{4B0BE89B-4161-972C-5110-DE1F5DA63E36}"/>
          </ac:picMkLst>
        </pc:picChg>
      </pc:sldChg>
      <pc:sldChg chg="addSp delSp modSp mod">
        <pc:chgData name="Nataly Echezuria" userId="016cf74e-e64d-40ef-b55b-1485ed1ed370" providerId="ADAL" clId="{A8116217-1AF8-41D4-97A4-9E1DF48D2787}" dt="2024-01-05T11:59:53.315" v="221" actId="12788"/>
        <pc:sldMkLst>
          <pc:docMk/>
          <pc:sldMk cId="3035780936" sldId="271"/>
        </pc:sldMkLst>
        <pc:spChg chg="mod">
          <ac:chgData name="Nataly Echezuria" userId="016cf74e-e64d-40ef-b55b-1485ed1ed370" providerId="ADAL" clId="{A8116217-1AF8-41D4-97A4-9E1DF48D2787}" dt="2024-01-05T11:59:49.889" v="220" actId="14100"/>
          <ac:spMkLst>
            <pc:docMk/>
            <pc:sldMk cId="3035780936" sldId="271"/>
            <ac:spMk id="5" creationId="{8C2F15C8-4893-5703-E7FC-E8C0F7FE8EDB}"/>
          </ac:spMkLst>
        </pc:spChg>
        <pc:picChg chg="add del">
          <ac:chgData name="Nataly Echezuria" userId="016cf74e-e64d-40ef-b55b-1485ed1ed370" providerId="ADAL" clId="{A8116217-1AF8-41D4-97A4-9E1DF48D2787}" dt="2024-01-05T11:58:22.229" v="180" actId="478"/>
          <ac:picMkLst>
            <pc:docMk/>
            <pc:sldMk cId="3035780936" sldId="271"/>
            <ac:picMk id="4" creationId="{6EA1FD0E-BFAA-BFDD-E6AF-7CCBD03C1342}"/>
          </ac:picMkLst>
        </pc:picChg>
        <pc:picChg chg="add mod">
          <ac:chgData name="Nataly Echezuria" userId="016cf74e-e64d-40ef-b55b-1485ed1ed370" providerId="ADAL" clId="{A8116217-1AF8-41D4-97A4-9E1DF48D2787}" dt="2024-01-05T11:59:53.315" v="221" actId="12788"/>
          <ac:picMkLst>
            <pc:docMk/>
            <pc:sldMk cId="3035780936" sldId="271"/>
            <ac:picMk id="6" creationId="{C1099490-13FF-5757-CCED-2CEBEA7250BD}"/>
          </ac:picMkLst>
        </pc:picChg>
      </pc:sldChg>
      <pc:sldChg chg="addSp delSp modSp mod">
        <pc:chgData name="Nataly Echezuria" userId="016cf74e-e64d-40ef-b55b-1485ed1ed370" providerId="ADAL" clId="{A8116217-1AF8-41D4-97A4-9E1DF48D2787}" dt="2024-01-05T12:00:20.693" v="224"/>
        <pc:sldMkLst>
          <pc:docMk/>
          <pc:sldMk cId="2589883871" sldId="273"/>
        </pc:sldMkLst>
        <pc:spChg chg="del">
          <ac:chgData name="Nataly Echezuria" userId="016cf74e-e64d-40ef-b55b-1485ed1ed370" providerId="ADAL" clId="{A8116217-1AF8-41D4-97A4-9E1DF48D2787}" dt="2024-01-05T11:55:36.613" v="153" actId="478"/>
          <ac:spMkLst>
            <pc:docMk/>
            <pc:sldMk cId="2589883871" sldId="273"/>
            <ac:spMk id="3" creationId="{25D7D66E-6B7F-1D6C-167F-2A5F0E1FA169}"/>
          </ac:spMkLst>
        </pc:spChg>
        <pc:spChg chg="del">
          <ac:chgData name="Nataly Echezuria" userId="016cf74e-e64d-40ef-b55b-1485ed1ed370" providerId="ADAL" clId="{A8116217-1AF8-41D4-97A4-9E1DF48D2787}" dt="2024-01-05T11:55:39.719" v="157" actId="478"/>
          <ac:spMkLst>
            <pc:docMk/>
            <pc:sldMk cId="2589883871" sldId="273"/>
            <ac:spMk id="6" creationId="{C2E5B456-531F-DCA5-F39B-F3F9E25E9299}"/>
          </ac:spMkLst>
        </pc:spChg>
        <pc:spChg chg="del">
          <ac:chgData name="Nataly Echezuria" userId="016cf74e-e64d-40ef-b55b-1485ed1ed370" providerId="ADAL" clId="{A8116217-1AF8-41D4-97A4-9E1DF48D2787}" dt="2024-01-05T11:55:39.257" v="156" actId="478"/>
          <ac:spMkLst>
            <pc:docMk/>
            <pc:sldMk cId="2589883871" sldId="273"/>
            <ac:spMk id="7" creationId="{39F4B099-7BE9-3537-1AF9-C05254A9D87D}"/>
          </ac:spMkLst>
        </pc:spChg>
        <pc:spChg chg="del">
          <ac:chgData name="Nataly Echezuria" userId="016cf74e-e64d-40ef-b55b-1485ed1ed370" providerId="ADAL" clId="{A8116217-1AF8-41D4-97A4-9E1DF48D2787}" dt="2024-01-05T11:55:38.385" v="155" actId="478"/>
          <ac:spMkLst>
            <pc:docMk/>
            <pc:sldMk cId="2589883871" sldId="273"/>
            <ac:spMk id="8" creationId="{8CECFD17-5B4E-379D-166F-0E91B687F203}"/>
          </ac:spMkLst>
        </pc:spChg>
        <pc:spChg chg="del">
          <ac:chgData name="Nataly Echezuria" userId="016cf74e-e64d-40ef-b55b-1485ed1ed370" providerId="ADAL" clId="{A8116217-1AF8-41D4-97A4-9E1DF48D2787}" dt="2024-01-05T11:55:29.364" v="149" actId="478"/>
          <ac:spMkLst>
            <pc:docMk/>
            <pc:sldMk cId="2589883871" sldId="273"/>
            <ac:spMk id="9" creationId="{5CDC7C4F-3928-AE9F-E231-1A7CD13D8434}"/>
          </ac:spMkLst>
        </pc:spChg>
        <pc:spChg chg="del">
          <ac:chgData name="Nataly Echezuria" userId="016cf74e-e64d-40ef-b55b-1485ed1ed370" providerId="ADAL" clId="{A8116217-1AF8-41D4-97A4-9E1DF48D2787}" dt="2024-01-05T11:55:32.014" v="151" actId="478"/>
          <ac:spMkLst>
            <pc:docMk/>
            <pc:sldMk cId="2589883871" sldId="273"/>
            <ac:spMk id="11" creationId="{5F462A88-B8CF-42C3-BA3A-4DCEA5398896}"/>
          </ac:spMkLst>
        </pc:spChg>
        <pc:spChg chg="del">
          <ac:chgData name="Nataly Echezuria" userId="016cf74e-e64d-40ef-b55b-1485ed1ed370" providerId="ADAL" clId="{A8116217-1AF8-41D4-97A4-9E1DF48D2787}" dt="2024-01-05T11:55:33.972" v="152" actId="478"/>
          <ac:spMkLst>
            <pc:docMk/>
            <pc:sldMk cId="2589883871" sldId="273"/>
            <ac:spMk id="13" creationId="{7DC0FE9E-0A94-234D-3CCB-06DE63F64416}"/>
          </ac:spMkLst>
        </pc:spChg>
        <pc:spChg chg="mod">
          <ac:chgData name="Nataly Echezuria" userId="016cf74e-e64d-40ef-b55b-1485ed1ed370" providerId="ADAL" clId="{A8116217-1AF8-41D4-97A4-9E1DF48D2787}" dt="2024-01-05T11:55:25.597" v="148" actId="20577"/>
          <ac:spMkLst>
            <pc:docMk/>
            <pc:sldMk cId="2589883871" sldId="273"/>
            <ac:spMk id="20" creationId="{3AEA561C-FDFF-CCBC-88F5-F891CB5B4C91}"/>
          </ac:spMkLst>
        </pc:spChg>
        <pc:picChg chg="del">
          <ac:chgData name="Nataly Echezuria" userId="016cf74e-e64d-40ef-b55b-1485ed1ed370" providerId="ADAL" clId="{A8116217-1AF8-41D4-97A4-9E1DF48D2787}" dt="2024-01-05T11:55:40.957" v="158" actId="478"/>
          <ac:picMkLst>
            <pc:docMk/>
            <pc:sldMk cId="2589883871" sldId="273"/>
            <ac:picMk id="2" creationId="{BBB3A0DD-9AA6-F665-E723-546433741E9C}"/>
          </ac:picMkLst>
        </pc:picChg>
        <pc:picChg chg="del">
          <ac:chgData name="Nataly Echezuria" userId="016cf74e-e64d-40ef-b55b-1485ed1ed370" providerId="ADAL" clId="{A8116217-1AF8-41D4-97A4-9E1DF48D2787}" dt="2024-01-05T11:55:37.511" v="154" actId="478"/>
          <ac:picMkLst>
            <pc:docMk/>
            <pc:sldMk cId="2589883871" sldId="273"/>
            <ac:picMk id="4" creationId="{AAB807FD-A757-2885-7094-A0B9075FE2A7}"/>
          </ac:picMkLst>
        </pc:picChg>
        <pc:picChg chg="add mod ord">
          <ac:chgData name="Nataly Echezuria" userId="016cf74e-e64d-40ef-b55b-1485ed1ed370" providerId="ADAL" clId="{A8116217-1AF8-41D4-97A4-9E1DF48D2787}" dt="2024-01-05T12:00:20.693" v="224"/>
          <ac:picMkLst>
            <pc:docMk/>
            <pc:sldMk cId="2589883871" sldId="273"/>
            <ac:picMk id="5" creationId="{F6431743-B646-DE62-FE89-66BD5F91C881}"/>
          </ac:picMkLst>
        </pc:picChg>
        <pc:picChg chg="del">
          <ac:chgData name="Nataly Echezuria" userId="016cf74e-e64d-40ef-b55b-1485ed1ed370" providerId="ADAL" clId="{A8116217-1AF8-41D4-97A4-9E1DF48D2787}" dt="2024-01-05T11:55:30.462" v="150" actId="478"/>
          <ac:picMkLst>
            <pc:docMk/>
            <pc:sldMk cId="2589883871" sldId="273"/>
            <ac:picMk id="12" creationId="{1290AFFD-87EE-326F-287F-392F3FDE125E}"/>
          </ac:picMkLst>
        </pc:picChg>
      </pc:sldChg>
      <pc:sldChg chg="addSp delSp modSp mod">
        <pc:chgData name="Nataly Echezuria" userId="016cf74e-e64d-40ef-b55b-1485ed1ed370" providerId="ADAL" clId="{A8116217-1AF8-41D4-97A4-9E1DF48D2787}" dt="2024-01-05T12:00:23.409" v="225"/>
        <pc:sldMkLst>
          <pc:docMk/>
          <pc:sldMk cId="847787837" sldId="274"/>
        </pc:sldMkLst>
        <pc:spChg chg="del">
          <ac:chgData name="Nataly Echezuria" userId="016cf74e-e64d-40ef-b55b-1485ed1ed370" providerId="ADAL" clId="{A8116217-1AF8-41D4-97A4-9E1DF48D2787}" dt="2024-01-05T11:54:49.563" v="135" actId="478"/>
          <ac:spMkLst>
            <pc:docMk/>
            <pc:sldMk cId="847787837" sldId="274"/>
            <ac:spMk id="2" creationId="{D090CAFA-8D29-8952-401A-6DEDCA316B89}"/>
          </ac:spMkLst>
        </pc:spChg>
        <pc:spChg chg="del">
          <ac:chgData name="Nataly Echezuria" userId="016cf74e-e64d-40ef-b55b-1485ed1ed370" providerId="ADAL" clId="{A8116217-1AF8-41D4-97A4-9E1DF48D2787}" dt="2024-01-05T11:54:46.566" v="133" actId="478"/>
          <ac:spMkLst>
            <pc:docMk/>
            <pc:sldMk cId="847787837" sldId="274"/>
            <ac:spMk id="4" creationId="{79581622-2AD9-2E7E-0201-ABEF801CDD60}"/>
          </ac:spMkLst>
        </pc:spChg>
        <pc:spChg chg="mod">
          <ac:chgData name="Nataly Echezuria" userId="016cf74e-e64d-40ef-b55b-1485ed1ed370" providerId="ADAL" clId="{A8116217-1AF8-41D4-97A4-9E1DF48D2787}" dt="2024-01-05T11:54:32.233" v="128"/>
          <ac:spMkLst>
            <pc:docMk/>
            <pc:sldMk cId="847787837" sldId="274"/>
            <ac:spMk id="7" creationId="{22BEFDDE-4F75-E4C1-D461-F2DC7262A728}"/>
          </ac:spMkLst>
        </pc:spChg>
        <pc:spChg chg="del mod">
          <ac:chgData name="Nataly Echezuria" userId="016cf74e-e64d-40ef-b55b-1485ed1ed370" providerId="ADAL" clId="{A8116217-1AF8-41D4-97A4-9E1DF48D2787}" dt="2024-01-05T11:54:40.414" v="130" actId="478"/>
          <ac:spMkLst>
            <pc:docMk/>
            <pc:sldMk cId="847787837" sldId="274"/>
            <ac:spMk id="8" creationId="{4196606E-169E-6690-0E1C-F34ECE029392}"/>
          </ac:spMkLst>
        </pc:spChg>
        <pc:spChg chg="del mod">
          <ac:chgData name="Nataly Echezuria" userId="016cf74e-e64d-40ef-b55b-1485ed1ed370" providerId="ADAL" clId="{A8116217-1AF8-41D4-97A4-9E1DF48D2787}" dt="2024-01-05T11:54:41.482" v="131" actId="478"/>
          <ac:spMkLst>
            <pc:docMk/>
            <pc:sldMk cId="847787837" sldId="274"/>
            <ac:spMk id="9" creationId="{E28A85AC-7368-3C1B-B463-7638EA9FE35A}"/>
          </ac:spMkLst>
        </pc:spChg>
        <pc:spChg chg="del mod">
          <ac:chgData name="Nataly Echezuria" userId="016cf74e-e64d-40ef-b55b-1485ed1ed370" providerId="ADAL" clId="{A8116217-1AF8-41D4-97A4-9E1DF48D2787}" dt="2024-01-05T11:54:42.167" v="132" actId="478"/>
          <ac:spMkLst>
            <pc:docMk/>
            <pc:sldMk cId="847787837" sldId="274"/>
            <ac:spMk id="10" creationId="{26D56151-12C9-2F75-B0A2-C2AC91AFB154}"/>
          </ac:spMkLst>
        </pc:spChg>
        <pc:spChg chg="del">
          <ac:chgData name="Nataly Echezuria" userId="016cf74e-e64d-40ef-b55b-1485ed1ed370" providerId="ADAL" clId="{A8116217-1AF8-41D4-97A4-9E1DF48D2787}" dt="2024-01-05T11:54:53.625" v="138" actId="478"/>
          <ac:spMkLst>
            <pc:docMk/>
            <pc:sldMk cId="847787837" sldId="274"/>
            <ac:spMk id="12" creationId="{24EFB081-7080-BC01-1743-242BFA394033}"/>
          </ac:spMkLst>
        </pc:spChg>
        <pc:spChg chg="del">
          <ac:chgData name="Nataly Echezuria" userId="016cf74e-e64d-40ef-b55b-1485ed1ed370" providerId="ADAL" clId="{A8116217-1AF8-41D4-97A4-9E1DF48D2787}" dt="2024-01-05T11:54:51.193" v="136" actId="478"/>
          <ac:spMkLst>
            <pc:docMk/>
            <pc:sldMk cId="847787837" sldId="274"/>
            <ac:spMk id="14" creationId="{9057CC46-28C3-A44E-F703-836CE0A5961F}"/>
          </ac:spMkLst>
        </pc:spChg>
        <pc:spChg chg="add del mod">
          <ac:chgData name="Nataly Echezuria" userId="016cf74e-e64d-40ef-b55b-1485ed1ed370" providerId="ADAL" clId="{A8116217-1AF8-41D4-97A4-9E1DF48D2787}" dt="2024-01-05T12:00:08.627" v="223" actId="478"/>
          <ac:spMkLst>
            <pc:docMk/>
            <pc:sldMk cId="847787837" sldId="274"/>
            <ac:spMk id="15" creationId="{A5243C4B-3A89-4453-3C9A-B6E4678BA282}"/>
          </ac:spMkLst>
        </pc:spChg>
        <pc:spChg chg="mod">
          <ac:chgData name="Nataly Echezuria" userId="016cf74e-e64d-40ef-b55b-1485ed1ed370" providerId="ADAL" clId="{A8116217-1AF8-41D4-97A4-9E1DF48D2787}" dt="2024-01-05T11:57:06.956" v="171"/>
          <ac:spMkLst>
            <pc:docMk/>
            <pc:sldMk cId="847787837" sldId="274"/>
            <ac:spMk id="17" creationId="{50B0BC8D-FEDB-D0D7-57E0-2F5341FF0132}"/>
          </ac:spMkLst>
        </pc:spChg>
        <pc:spChg chg="mod">
          <ac:chgData name="Nataly Echezuria" userId="016cf74e-e64d-40ef-b55b-1485ed1ed370" providerId="ADAL" clId="{A8116217-1AF8-41D4-97A4-9E1DF48D2787}" dt="2024-01-05T11:55:15.224" v="144" actId="1035"/>
          <ac:spMkLst>
            <pc:docMk/>
            <pc:sldMk cId="847787837" sldId="274"/>
            <ac:spMk id="18" creationId="{B1601A08-41E0-6E3A-8352-1CDE1E167D9A}"/>
          </ac:spMkLst>
        </pc:spChg>
        <pc:spChg chg="mod">
          <ac:chgData name="Nataly Echezuria" userId="016cf74e-e64d-40ef-b55b-1485ed1ed370" providerId="ADAL" clId="{A8116217-1AF8-41D4-97A4-9E1DF48D2787}" dt="2024-01-05T11:57:06.956" v="171"/>
          <ac:spMkLst>
            <pc:docMk/>
            <pc:sldMk cId="847787837" sldId="274"/>
            <ac:spMk id="19" creationId="{6D4FF791-DB9C-0E69-3081-9C3E9D40D363}"/>
          </ac:spMkLst>
        </pc:spChg>
        <pc:spChg chg="mod">
          <ac:chgData name="Nataly Echezuria" userId="016cf74e-e64d-40ef-b55b-1485ed1ed370" providerId="ADAL" clId="{A8116217-1AF8-41D4-97A4-9E1DF48D2787}" dt="2024-01-05T11:57:06.956" v="171"/>
          <ac:spMkLst>
            <pc:docMk/>
            <pc:sldMk cId="847787837" sldId="274"/>
            <ac:spMk id="20" creationId="{19579F85-C8CB-ECF4-8B11-FE2BCEA5E9D2}"/>
          </ac:spMkLst>
        </pc:spChg>
        <pc:grpChg chg="add del mod ord">
          <ac:chgData name="Nataly Echezuria" userId="016cf74e-e64d-40ef-b55b-1485ed1ed370" providerId="ADAL" clId="{A8116217-1AF8-41D4-97A4-9E1DF48D2787}" dt="2024-01-05T12:00:08.084" v="222" actId="478"/>
          <ac:grpSpMkLst>
            <pc:docMk/>
            <pc:sldMk cId="847787837" sldId="274"/>
            <ac:grpSpMk id="16" creationId="{FCBB729A-3696-C93D-B0CE-4312376C7F6A}"/>
          </ac:grpSpMkLst>
        </pc:grpChg>
        <pc:picChg chg="del">
          <ac:chgData name="Nataly Echezuria" userId="016cf74e-e64d-40ef-b55b-1485ed1ed370" providerId="ADAL" clId="{A8116217-1AF8-41D4-97A4-9E1DF48D2787}" dt="2024-01-05T11:54:48.384" v="134" actId="478"/>
          <ac:picMkLst>
            <pc:docMk/>
            <pc:sldMk cId="847787837" sldId="274"/>
            <ac:picMk id="3" creationId="{6C55118C-48E4-117E-6379-C84AD74909F2}"/>
          </ac:picMkLst>
        </pc:picChg>
        <pc:picChg chg="del mod">
          <ac:chgData name="Nataly Echezuria" userId="016cf74e-e64d-40ef-b55b-1485ed1ed370" providerId="ADAL" clId="{A8116217-1AF8-41D4-97A4-9E1DF48D2787}" dt="2024-01-05T11:54:37.127" v="129" actId="478"/>
          <ac:picMkLst>
            <pc:docMk/>
            <pc:sldMk cId="847787837" sldId="274"/>
            <ac:picMk id="6" creationId="{FC76647C-B0EC-814A-FAF9-D4C3FC17E70C}"/>
          </ac:picMkLst>
        </pc:picChg>
        <pc:picChg chg="add mod ord">
          <ac:chgData name="Nataly Echezuria" userId="016cf74e-e64d-40ef-b55b-1485ed1ed370" providerId="ADAL" clId="{A8116217-1AF8-41D4-97A4-9E1DF48D2787}" dt="2024-01-05T12:00:23.409" v="225"/>
          <ac:picMkLst>
            <pc:docMk/>
            <pc:sldMk cId="847787837" sldId="274"/>
            <ac:picMk id="11" creationId="{DDE1ABED-4963-DBB0-B805-E1D97BD59946}"/>
          </ac:picMkLst>
        </pc:picChg>
        <pc:picChg chg="del">
          <ac:chgData name="Nataly Echezuria" userId="016cf74e-e64d-40ef-b55b-1485ed1ed370" providerId="ADAL" clId="{A8116217-1AF8-41D4-97A4-9E1DF48D2787}" dt="2024-01-05T11:54:52.388" v="137" actId="478"/>
          <ac:picMkLst>
            <pc:docMk/>
            <pc:sldMk cId="847787837" sldId="274"/>
            <ac:picMk id="13" creationId="{176CC98A-6E11-5AF9-5239-963BC985FF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3A39E-74EA-2940-8DFD-CEDED66EE5B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01CDD-EED7-6A47-8F70-0F65E6EC4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37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4A267-1F74-D94C-986F-EC0CAE744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BEBE1-185C-9649-8D9B-6FA130480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A7A9F-5B7A-AF45-A130-80751079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8047D-868D-3C4E-A067-C30CBF44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0B97-8E5F-8342-BF1D-EAC9DCD14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1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E8E93-99C0-4F4C-AB37-E7291711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B1897-B888-9346-92AF-5C8F2BD9E6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829AB-B605-0F40-A69E-092C95D16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2DFD7-2EBB-1542-9872-BC75504D2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05B0D-8F95-3C4D-B876-789FE7E7B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38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E69C5F-9C73-6E4E-8B50-3FBDEC5AF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72EEE-F983-CD47-B2CF-64B361C85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E8F8A-F341-C845-95EF-C41D993CD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31E72-2744-964D-9031-6AF76ECDD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64DB0-3FA6-334B-BD52-6B7321FA2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03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vents A/V 'Logo'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DE39F4C-5E90-4313-90D0-D1522A010B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5DEED-A00F-432E-919B-A31AE102E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3999896"/>
            <a:ext cx="5904000" cy="1753204"/>
          </a:xfrm>
        </p:spPr>
        <p:txBody>
          <a:bodyPr anchor="ctr" anchorCtr="0"/>
          <a:lstStyle>
            <a:lvl1pPr algn="l">
              <a:lnSpc>
                <a:spcPts val="6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2A637-F57B-4008-8DC2-4D2B8ECC1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141132"/>
            <a:ext cx="5904000" cy="850297"/>
          </a:xfrm>
        </p:spPr>
        <p:txBody>
          <a:bodyPr anchor="t" anchorCtr="0"/>
          <a:lstStyle>
            <a:lvl1pPr marL="0" indent="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4410B460-2C02-4566-8E5A-96EDDC702FD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092267" y="5405588"/>
            <a:ext cx="1718058" cy="1075917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ADE5E1F-9D28-455D-A549-FE42B4E653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587342" y="5595257"/>
            <a:ext cx="1996923" cy="886247"/>
          </a:xfrm>
        </p:spPr>
        <p:txBody>
          <a:bodyPr anchor="ctr" anchorCtr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Sponsor logo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0F2B61-F0E7-4176-ABA5-BC91B82132E0}"/>
              </a:ext>
            </a:extLst>
          </p:cNvPr>
          <p:cNvSpPr/>
          <p:nvPr userDrawn="1"/>
        </p:nvSpPr>
        <p:spPr>
          <a:xfrm>
            <a:off x="-326334" y="368300"/>
            <a:ext cx="222739" cy="2341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 </a:t>
            </a:r>
            <a:r>
              <a:rPr lang="en-US" sz="1050">
                <a:solidFill>
                  <a:schemeClr val="tx1"/>
                </a:solidFill>
                <a:sym typeface="Wingdings" panose="05000000000000000000" pitchFamily="2" charset="2"/>
              </a:rPr>
              <a:t>      </a:t>
            </a:r>
            <a:r>
              <a:rPr lang="en-US" sz="1050">
                <a:solidFill>
                  <a:schemeClr val="tx1"/>
                </a:solidFill>
              </a:rPr>
              <a:t>HEIGHT OF EVENT LOCKUP     </a:t>
            </a:r>
            <a:r>
              <a:rPr lang="en-US" sz="105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6591620A-F941-4CFD-BE01-09A2C7417A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7341" y="5366657"/>
            <a:ext cx="1996923" cy="228600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</a:defRPr>
            </a:lvl1pPr>
            <a:lvl2pPr marL="285750" indent="0">
              <a:buNone/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DA460-FF47-457C-9134-2EDD605C7D2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Event #hashtag</a:t>
            </a:r>
          </a:p>
        </p:txBody>
      </p:sp>
    </p:spTree>
    <p:extLst>
      <p:ext uri="{BB962C8B-B14F-4D97-AF65-F5344CB8AC3E}">
        <p14:creationId xmlns:p14="http://schemas.microsoft.com/office/powerpoint/2010/main" val="277513381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B6CA01-B15C-A00E-DDF7-28748174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7FA1-641F-4670-A8B8-B46D6A2EEDF1}" type="datetimeFigureOut">
              <a:rPr lang="fr-FR" smtClean="0"/>
              <a:t>05/01/2024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2E67A0-4B0F-47EF-4822-487F5E9E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B2FB5A-C3F8-D7F6-7350-3628C508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5312-5968-4B70-97B2-9FC7D2025FE0}" type="slidenum">
              <a:rPr lang="fr-FR" smtClean="0"/>
              <a:t>‹#›</a:t>
            </a:fld>
            <a:endParaRPr lang="fr-FR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907E4C6-175A-95AA-79BC-721DD81A3F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8685" y="812800"/>
            <a:ext cx="4347143" cy="4352354"/>
          </a:xfrm>
          <a:custGeom>
            <a:avLst/>
            <a:gdLst>
              <a:gd name="connsiteX0" fmla="*/ 3424894 w 6849789"/>
              <a:gd name="connsiteY0" fmla="*/ 0 h 6858000"/>
              <a:gd name="connsiteX1" fmla="*/ 6849789 w 6849789"/>
              <a:gd name="connsiteY1" fmla="*/ 3429000 h 6858000"/>
              <a:gd name="connsiteX2" fmla="*/ 3424894 w 6849789"/>
              <a:gd name="connsiteY2" fmla="*/ 6858000 h 6858000"/>
              <a:gd name="connsiteX3" fmla="*/ 4456 w 6849789"/>
              <a:gd name="connsiteY3" fmla="*/ 3605456 h 6858000"/>
              <a:gd name="connsiteX4" fmla="*/ 0 w 6849789"/>
              <a:gd name="connsiteY4" fmla="*/ 3429041 h 6858000"/>
              <a:gd name="connsiteX5" fmla="*/ 0 w 6849789"/>
              <a:gd name="connsiteY5" fmla="*/ 3428960 h 6858000"/>
              <a:gd name="connsiteX6" fmla="*/ 4456 w 6849789"/>
              <a:gd name="connsiteY6" fmla="*/ 3252544 h 6858000"/>
              <a:gd name="connsiteX7" fmla="*/ 3424894 w 6849789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49789" h="6858000">
                <a:moveTo>
                  <a:pt x="3424894" y="0"/>
                </a:moveTo>
                <a:cubicBezTo>
                  <a:pt x="5316411" y="0"/>
                  <a:pt x="6849789" y="1535216"/>
                  <a:pt x="6849789" y="3429000"/>
                </a:cubicBezTo>
                <a:cubicBezTo>
                  <a:pt x="6849789" y="5322784"/>
                  <a:pt x="5316411" y="6858000"/>
                  <a:pt x="3424894" y="6858000"/>
                </a:cubicBezTo>
                <a:cubicBezTo>
                  <a:pt x="1592487" y="6858000"/>
                  <a:pt x="96185" y="5417236"/>
                  <a:pt x="4456" y="3605456"/>
                </a:cubicBezTo>
                <a:lnTo>
                  <a:pt x="0" y="3429041"/>
                </a:lnTo>
                <a:lnTo>
                  <a:pt x="0" y="3428960"/>
                </a:lnTo>
                <a:lnTo>
                  <a:pt x="4456" y="3252544"/>
                </a:lnTo>
                <a:cubicBezTo>
                  <a:pt x="96185" y="1440764"/>
                  <a:pt x="1592487" y="0"/>
                  <a:pt x="342489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 anchor="ctr" anchorCtr="0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31944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5DEED-A00F-432E-919B-A31AE102E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485900"/>
            <a:ext cx="5904000" cy="2387600"/>
          </a:xfrm>
        </p:spPr>
        <p:txBody>
          <a:bodyPr anchor="t" anchorCtr="0"/>
          <a:lstStyle>
            <a:lvl1pPr algn="l">
              <a:lnSpc>
                <a:spcPts val="5800"/>
              </a:lnSpc>
              <a:defRPr sz="5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2A637-F57B-4008-8DC2-4D2B8ECC1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965575"/>
            <a:ext cx="5904000" cy="1655762"/>
          </a:xfrm>
        </p:spPr>
        <p:txBody>
          <a:bodyPr anchor="t" anchorCtr="0"/>
          <a:lstStyle>
            <a:lvl1pPr marL="0" indent="0" algn="l">
              <a:lnSpc>
                <a:spcPts val="3400"/>
              </a:lnSpc>
              <a:spcBef>
                <a:spcPts val="0"/>
              </a:spcBef>
              <a:spcAft>
                <a:spcPts val="1400"/>
              </a:spcAft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013E3A3-37C5-400E-905D-C7BC5CA55E5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528388" y="5678705"/>
            <a:ext cx="1281937" cy="802800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EE11BD8-6580-41DD-940E-B1D1B8B2E21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8F5EBA1-C1C2-4F6F-970D-CFE4A81E1DB0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97A30E8-35A3-4CE7-93BA-293D648C86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738BE3-1506-4C98-A8EE-0BB4912D32C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2358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_TextSlide_1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821CC-265E-473E-BD96-BC93B6A4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4D5EE-B9EC-4B8B-B697-CD3B955461AE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>
                <a:solidFill>
                  <a:schemeClr val="accent1"/>
                </a:solidFill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>
              <a:defRPr>
                <a:solidFill>
                  <a:schemeClr val="accent1"/>
                </a:solidFill>
              </a:defRPr>
            </a:lvl7pPr>
            <a:lvl8pPr>
              <a:defRPr>
                <a:solidFill>
                  <a:schemeClr val="accent1"/>
                </a:solidFill>
              </a:defRPr>
            </a:lvl8pPr>
            <a:lvl9pPr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AC0F2-E162-4565-9679-1193BED9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98937FE-5C9B-40C9-8C55-48EB04CA346C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F2AD9-AF82-4B19-803C-572B4536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3A021-2616-4326-A4F5-4398F8F61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0D518933-C06B-479E-8487-1189C2548F6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910325" y="5917889"/>
            <a:ext cx="900000" cy="563616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02226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WHITE_TextSlide_2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37838-0F4C-4B60-9EA9-A72EA553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5125"/>
            <a:ext cx="11429324" cy="60939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B9B81-F331-4A9C-BE92-11CAB2A6B4B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1676" y="1485900"/>
            <a:ext cx="5523824" cy="42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>
                <a:solidFill>
                  <a:schemeClr val="accent1"/>
                </a:solidFill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>
              <a:defRPr>
                <a:solidFill>
                  <a:schemeClr val="accent1"/>
                </a:solidFill>
              </a:defRPr>
            </a:lvl7pPr>
            <a:lvl8pPr>
              <a:defRPr>
                <a:solidFill>
                  <a:schemeClr val="accent1"/>
                </a:solidFill>
              </a:defRPr>
            </a:lvl8pPr>
            <a:lvl9pPr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E12FA-2958-4BD2-846B-0E828DE720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87176" y="1485900"/>
            <a:ext cx="5523824" cy="42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>
                <a:solidFill>
                  <a:schemeClr val="accent1"/>
                </a:solidFill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>
              <a:defRPr>
                <a:solidFill>
                  <a:schemeClr val="accent1"/>
                </a:solidFill>
              </a:defRPr>
            </a:lvl7pPr>
            <a:lvl8pPr>
              <a:defRPr>
                <a:solidFill>
                  <a:schemeClr val="accent1"/>
                </a:solidFill>
              </a:defRPr>
            </a:lvl8pPr>
            <a:lvl9pPr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227B3-9D23-4B0B-B20D-E90AB0E0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7C326BA-A1F7-4E33-88FC-B76359D35FF4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83FD3-9274-482A-8C94-F5BC0226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19CC5-1292-4F3E-AC14-45654E86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5B7B4106-2F1F-45B9-9A64-FAC3DF7E09F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910325" y="5917889"/>
            <a:ext cx="900000" cy="563616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30331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WHITE_Title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D976F-6FAA-4B37-814C-E2540D415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BFC25-F2D8-40D7-96BA-C0F78F6A6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82CEB40-7C69-47E5-9106-E566935D3F53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EEA34B-ADB0-4A9B-A944-DB4F9AB7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2EE72B-8C4F-4C4B-8E3A-D7A4D706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9E037E20-29EF-410F-AA70-D50FAE88B30D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910325" y="5917889"/>
            <a:ext cx="900000" cy="563616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804057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HIT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1A86010D-9F01-497B-8478-6CF04E7FA292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910325" y="5917889"/>
            <a:ext cx="900000" cy="563616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8FB484-E257-4956-8FB5-C4732E104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8F5EBA1-C1C2-4F6F-970D-CFE4A81E1DB0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AF5AAFD-95B3-4157-BBB5-7CC40DB35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34BD8F-0033-4927-AA44-05B0484E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3496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_ThankYou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BB8F16C-570A-470A-AC41-3DFDC1411C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48425" y="0"/>
            <a:ext cx="5753100" cy="5753100"/>
          </a:xfrm>
          <a:custGeom>
            <a:avLst/>
            <a:gdLst>
              <a:gd name="connsiteX0" fmla="*/ 0 w 5753100"/>
              <a:gd name="connsiteY0" fmla="*/ 0 h 5753100"/>
              <a:gd name="connsiteX1" fmla="*/ 5753100 w 5753100"/>
              <a:gd name="connsiteY1" fmla="*/ 0 h 5753100"/>
              <a:gd name="connsiteX2" fmla="*/ 5753100 w 5753100"/>
              <a:gd name="connsiteY2" fmla="*/ 5753100 h 5753100"/>
              <a:gd name="connsiteX3" fmla="*/ 5742127 w 5753100"/>
              <a:gd name="connsiteY3" fmla="*/ 5753100 h 5753100"/>
              <a:gd name="connsiteX4" fmla="*/ 4388 w 5753100"/>
              <a:gd name="connsiteY4" fmla="*/ 297076 h 5753100"/>
              <a:gd name="connsiteX5" fmla="*/ 0 w 5753100"/>
              <a:gd name="connsiteY5" fmla="*/ 123264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53100" h="5753100">
                <a:moveTo>
                  <a:pt x="0" y="0"/>
                </a:moveTo>
                <a:lnTo>
                  <a:pt x="5753100" y="0"/>
                </a:lnTo>
                <a:lnTo>
                  <a:pt x="5753100" y="5753100"/>
                </a:lnTo>
                <a:lnTo>
                  <a:pt x="5742127" y="5753100"/>
                </a:lnTo>
                <a:cubicBezTo>
                  <a:pt x="2667478" y="5753100"/>
                  <a:pt x="158214" y="3337026"/>
                  <a:pt x="4388" y="297076"/>
                </a:cubicBezTo>
                <a:lnTo>
                  <a:pt x="0" y="123264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 anchor="ctr" anchorCtr="0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AC0F2-E162-4565-9679-1193BED9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47513D5-8313-4D89-8E49-067C97135D8A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F2AD9-AF82-4B19-803C-572B4536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3A021-2616-4326-A4F5-4398F8F61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87FC103-9DE1-4F89-B054-F6510798AE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381000"/>
            <a:ext cx="4736592" cy="3048000"/>
          </a:xfrm>
        </p:spPr>
        <p:txBody>
          <a:bodyPr anchor="t" anchorCtr="0"/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thank you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55B940-1A19-45DC-8F22-530EFA8E4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1000" y="3429000"/>
            <a:ext cx="4736592" cy="24385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Edit contact or sign off information</a:t>
            </a: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0F5EA913-91DE-4286-B6E6-13E414E82212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910325" y="5917889"/>
            <a:ext cx="900000" cy="563616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13094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85F9-31B5-2540-B937-EA189AF5D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A9B0-BBB7-6441-A559-3E340EF86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7C409-8C8B-6D43-99F1-CFD69ACA4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7BCF6-BAE8-774D-A156-D3DAFAB6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4C072-1B3F-3A41-9084-C3E7547A9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91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WHITE_TextSlide_3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37838-0F4C-4B60-9EA9-A72EA5539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B9B81-F331-4A9C-BE92-11CAB2A6B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675" y="1485900"/>
            <a:ext cx="338328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E12FA-2958-4BD2-846B-0E828DE72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04022" y="1485900"/>
            <a:ext cx="338328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227B3-9D23-4B0B-B20D-E90AB0E0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4083-8682-4D5C-A107-1853638C6A31}" type="datetime3">
              <a:rPr lang="en-US"/>
              <a:t>5 January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83FD3-9274-482A-8C94-F5BC0226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19CC5-1292-4F3E-AC14-45654E86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565A-6679-4A67-8FB7-14EA342FD6E1}" type="slidenum">
              <a:rPr lang="en-US"/>
              <a:t>‹#›</a:t>
            </a:fld>
            <a:endParaRPr lang="en-US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C9A967D-8A0B-4436-A012-333049F84F2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427720" y="1485900"/>
            <a:ext cx="338328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332147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vents A/V 'Logo'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DE39F4C-5E90-4313-90D0-D1522A010B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5DEED-A00F-432E-919B-A31AE102E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3999896"/>
            <a:ext cx="5904000" cy="1753204"/>
          </a:xfrm>
        </p:spPr>
        <p:txBody>
          <a:bodyPr anchor="ctr" anchorCtr="0"/>
          <a:lstStyle>
            <a:lvl1pPr algn="l">
              <a:lnSpc>
                <a:spcPts val="6000"/>
              </a:lnSpc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2A637-F57B-4008-8DC2-4D2B8ECC1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141132"/>
            <a:ext cx="5904000" cy="850297"/>
          </a:xfrm>
        </p:spPr>
        <p:txBody>
          <a:bodyPr anchor="t" anchorCtr="0"/>
          <a:lstStyle>
            <a:lvl1pPr marL="0" indent="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4410B460-2C02-4566-8E5A-96EDDC702FD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092267" y="5405588"/>
            <a:ext cx="1718058" cy="1075917"/>
          </a:xfrm>
          <a:custGeom>
            <a:avLst/>
            <a:gdLst>
              <a:gd name="T0" fmla="*/ 971 w 1920"/>
              <a:gd name="T1" fmla="*/ 446 h 1200"/>
              <a:gd name="T2" fmla="*/ 860 w 1920"/>
              <a:gd name="T3" fmla="*/ 461 h 1200"/>
              <a:gd name="T4" fmla="*/ 971 w 1920"/>
              <a:gd name="T5" fmla="*/ 12 h 1200"/>
              <a:gd name="T6" fmla="*/ 971 w 1920"/>
              <a:gd name="T7" fmla="*/ 12 h 1200"/>
              <a:gd name="T8" fmla="*/ 950 w 1920"/>
              <a:gd name="T9" fmla="*/ 137 h 1200"/>
              <a:gd name="T10" fmla="*/ 971 w 1920"/>
              <a:gd name="T11" fmla="*/ 301 h 1200"/>
              <a:gd name="T12" fmla="*/ 971 w 1920"/>
              <a:gd name="T13" fmla="*/ 424 h 1200"/>
              <a:gd name="T14" fmla="*/ 1092 w 1920"/>
              <a:gd name="T15" fmla="*/ 451 h 1200"/>
              <a:gd name="T16" fmla="*/ 1154 w 1920"/>
              <a:gd name="T17" fmla="*/ 514 h 1200"/>
              <a:gd name="T18" fmla="*/ 1154 w 1920"/>
              <a:gd name="T19" fmla="*/ 514 h 1200"/>
              <a:gd name="T20" fmla="*/ 816 w 1920"/>
              <a:gd name="T21" fmla="*/ 301 h 1200"/>
              <a:gd name="T22" fmla="*/ 660 w 1920"/>
              <a:gd name="T23" fmla="*/ 301 h 1200"/>
              <a:gd name="T24" fmla="*/ 749 w 1920"/>
              <a:gd name="T25" fmla="*/ 500 h 1200"/>
              <a:gd name="T26" fmla="*/ 839 w 1920"/>
              <a:gd name="T27" fmla="*/ 470 h 1200"/>
              <a:gd name="T28" fmla="*/ 971 w 1920"/>
              <a:gd name="T29" fmla="*/ 158 h 1200"/>
              <a:gd name="T30" fmla="*/ 1071 w 1920"/>
              <a:gd name="T31" fmla="*/ 139 h 1200"/>
              <a:gd name="T32" fmla="*/ 1127 w 1920"/>
              <a:gd name="T33" fmla="*/ 280 h 1200"/>
              <a:gd name="T34" fmla="*/ 1260 w 1920"/>
              <a:gd name="T35" fmla="*/ 280 h 1200"/>
              <a:gd name="T36" fmla="*/ 990 w 1920"/>
              <a:gd name="T37" fmla="*/ 0 h 1200"/>
              <a:gd name="T38" fmla="*/ 950 w 1920"/>
              <a:gd name="T39" fmla="*/ 280 h 1200"/>
              <a:gd name="T40" fmla="*/ 950 w 1920"/>
              <a:gd name="T41" fmla="*/ 158 h 1200"/>
              <a:gd name="T42" fmla="*/ 829 w 1920"/>
              <a:gd name="T43" fmla="*/ 131 h 1200"/>
              <a:gd name="T44" fmla="*/ 765 w 1920"/>
              <a:gd name="T45" fmla="*/ 67 h 1200"/>
              <a:gd name="T46" fmla="*/ 765 w 1920"/>
              <a:gd name="T47" fmla="*/ 67 h 1200"/>
              <a:gd name="T48" fmla="*/ 849 w 1920"/>
              <a:gd name="T49" fmla="*/ 646 h 1200"/>
              <a:gd name="T50" fmla="*/ 282 w 1920"/>
              <a:gd name="T51" fmla="*/ 671 h 1200"/>
              <a:gd name="T52" fmla="*/ 289 w 1920"/>
              <a:gd name="T53" fmla="*/ 650 h 1200"/>
              <a:gd name="T54" fmla="*/ 565 w 1920"/>
              <a:gd name="T55" fmla="*/ 556 h 1200"/>
              <a:gd name="T56" fmla="*/ 515 w 1920"/>
              <a:gd name="T57" fmla="*/ 483 h 1200"/>
              <a:gd name="T58" fmla="*/ 0 w 1920"/>
              <a:gd name="T59" fmla="*/ 388 h 1200"/>
              <a:gd name="T60" fmla="*/ 1071 w 1920"/>
              <a:gd name="T61" fmla="*/ 646 h 1200"/>
              <a:gd name="T62" fmla="*/ 1638 w 1920"/>
              <a:gd name="T63" fmla="*/ 671 h 1200"/>
              <a:gd name="T64" fmla="*/ 1631 w 1920"/>
              <a:gd name="T65" fmla="*/ 650 h 1200"/>
              <a:gd name="T66" fmla="*/ 1355 w 1920"/>
              <a:gd name="T67" fmla="*/ 556 h 1200"/>
              <a:gd name="T68" fmla="*/ 1405 w 1920"/>
              <a:gd name="T69" fmla="*/ 483 h 1200"/>
              <a:gd name="T70" fmla="*/ 1920 w 1920"/>
              <a:gd name="T71" fmla="*/ 388 h 1200"/>
              <a:gd name="T72" fmla="*/ 1563 w 1920"/>
              <a:gd name="T73" fmla="*/ 819 h 1200"/>
              <a:gd name="T74" fmla="*/ 1518 w 1920"/>
              <a:gd name="T75" fmla="*/ 1155 h 1200"/>
              <a:gd name="T76" fmla="*/ 1245 w 1920"/>
              <a:gd name="T77" fmla="*/ 1200 h 1200"/>
              <a:gd name="T78" fmla="*/ 1483 w 1920"/>
              <a:gd name="T79" fmla="*/ 936 h 1200"/>
              <a:gd name="T80" fmla="*/ 1038 w 1920"/>
              <a:gd name="T81" fmla="*/ 914 h 1200"/>
              <a:gd name="T82" fmla="*/ 1289 w 1920"/>
              <a:gd name="T83" fmla="*/ 817 h 1200"/>
              <a:gd name="T84" fmla="*/ 1120 w 1920"/>
              <a:gd name="T85" fmla="*/ 1200 h 1200"/>
              <a:gd name="T86" fmla="*/ 672 w 1920"/>
              <a:gd name="T87" fmla="*/ 819 h 1200"/>
              <a:gd name="T88" fmla="*/ 759 w 1920"/>
              <a:gd name="T89" fmla="*/ 1200 h 1200"/>
              <a:gd name="T90" fmla="*/ 606 w 1920"/>
              <a:gd name="T91" fmla="*/ 1200 h 1200"/>
              <a:gd name="T92" fmla="*/ 739 w 1920"/>
              <a:gd name="T93" fmla="*/ 1075 h 1200"/>
              <a:gd name="T94" fmla="*/ 273 w 1920"/>
              <a:gd name="T95" fmla="*/ 1200 h 1200"/>
              <a:gd name="T96" fmla="*/ 401 w 1920"/>
              <a:gd name="T9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20" h="1200">
                <a:moveTo>
                  <a:pt x="971" y="571"/>
                </a:moveTo>
                <a:cubicBezTo>
                  <a:pt x="1007" y="542"/>
                  <a:pt x="1039" y="503"/>
                  <a:pt x="1060" y="461"/>
                </a:cubicBezTo>
                <a:cubicBezTo>
                  <a:pt x="1032" y="452"/>
                  <a:pt x="1001" y="446"/>
                  <a:pt x="971" y="446"/>
                </a:cubicBezTo>
                <a:lnTo>
                  <a:pt x="971" y="571"/>
                </a:lnTo>
                <a:close/>
                <a:moveTo>
                  <a:pt x="950" y="569"/>
                </a:moveTo>
                <a:cubicBezTo>
                  <a:pt x="913" y="542"/>
                  <a:pt x="881" y="503"/>
                  <a:pt x="860" y="461"/>
                </a:cubicBezTo>
                <a:cubicBezTo>
                  <a:pt x="888" y="451"/>
                  <a:pt x="919" y="446"/>
                  <a:pt x="950" y="446"/>
                </a:cubicBezTo>
                <a:lnTo>
                  <a:pt x="950" y="569"/>
                </a:lnTo>
                <a:close/>
                <a:moveTo>
                  <a:pt x="971" y="12"/>
                </a:moveTo>
                <a:cubicBezTo>
                  <a:pt x="1007" y="41"/>
                  <a:pt x="1039" y="79"/>
                  <a:pt x="1060" y="120"/>
                </a:cubicBezTo>
                <a:cubicBezTo>
                  <a:pt x="1032" y="130"/>
                  <a:pt x="1001" y="137"/>
                  <a:pt x="971" y="137"/>
                </a:cubicBezTo>
                <a:lnTo>
                  <a:pt x="971" y="12"/>
                </a:lnTo>
                <a:close/>
                <a:moveTo>
                  <a:pt x="950" y="12"/>
                </a:moveTo>
                <a:cubicBezTo>
                  <a:pt x="913" y="41"/>
                  <a:pt x="881" y="80"/>
                  <a:pt x="860" y="120"/>
                </a:cubicBezTo>
                <a:cubicBezTo>
                  <a:pt x="888" y="129"/>
                  <a:pt x="919" y="137"/>
                  <a:pt x="950" y="137"/>
                </a:cubicBezTo>
                <a:lnTo>
                  <a:pt x="950" y="12"/>
                </a:lnTo>
                <a:close/>
                <a:moveTo>
                  <a:pt x="971" y="424"/>
                </a:moveTo>
                <a:cubicBezTo>
                  <a:pt x="971" y="301"/>
                  <a:pt x="971" y="301"/>
                  <a:pt x="971" y="301"/>
                </a:cubicBezTo>
                <a:cubicBezTo>
                  <a:pt x="1104" y="301"/>
                  <a:pt x="1104" y="301"/>
                  <a:pt x="1104" y="301"/>
                </a:cubicBezTo>
                <a:cubicBezTo>
                  <a:pt x="1104" y="350"/>
                  <a:pt x="1092" y="398"/>
                  <a:pt x="1071" y="443"/>
                </a:cubicBezTo>
                <a:cubicBezTo>
                  <a:pt x="1040" y="432"/>
                  <a:pt x="1004" y="424"/>
                  <a:pt x="971" y="424"/>
                </a:cubicBezTo>
                <a:moveTo>
                  <a:pt x="1260" y="301"/>
                </a:moveTo>
                <a:cubicBezTo>
                  <a:pt x="1127" y="301"/>
                  <a:pt x="1127" y="301"/>
                  <a:pt x="1127" y="301"/>
                </a:cubicBezTo>
                <a:cubicBezTo>
                  <a:pt x="1125" y="355"/>
                  <a:pt x="1114" y="403"/>
                  <a:pt x="1092" y="451"/>
                </a:cubicBezTo>
                <a:cubicBezTo>
                  <a:pt x="1120" y="464"/>
                  <a:pt x="1146" y="480"/>
                  <a:pt x="1171" y="500"/>
                </a:cubicBezTo>
                <a:cubicBezTo>
                  <a:pt x="1225" y="447"/>
                  <a:pt x="1257" y="375"/>
                  <a:pt x="1260" y="301"/>
                </a:cubicBezTo>
                <a:moveTo>
                  <a:pt x="1154" y="514"/>
                </a:moveTo>
                <a:cubicBezTo>
                  <a:pt x="1133" y="496"/>
                  <a:pt x="1107" y="480"/>
                  <a:pt x="1081" y="470"/>
                </a:cubicBezTo>
                <a:cubicBezTo>
                  <a:pt x="1057" y="513"/>
                  <a:pt x="1028" y="549"/>
                  <a:pt x="990" y="582"/>
                </a:cubicBezTo>
                <a:cubicBezTo>
                  <a:pt x="1051" y="574"/>
                  <a:pt x="1107" y="552"/>
                  <a:pt x="1154" y="514"/>
                </a:cubicBezTo>
                <a:moveTo>
                  <a:pt x="950" y="424"/>
                </a:moveTo>
                <a:cubicBezTo>
                  <a:pt x="950" y="301"/>
                  <a:pt x="950" y="301"/>
                  <a:pt x="950" y="301"/>
                </a:cubicBezTo>
                <a:cubicBezTo>
                  <a:pt x="816" y="301"/>
                  <a:pt x="816" y="301"/>
                  <a:pt x="816" y="301"/>
                </a:cubicBezTo>
                <a:cubicBezTo>
                  <a:pt x="817" y="350"/>
                  <a:pt x="828" y="399"/>
                  <a:pt x="849" y="443"/>
                </a:cubicBezTo>
                <a:cubicBezTo>
                  <a:pt x="881" y="432"/>
                  <a:pt x="915" y="424"/>
                  <a:pt x="950" y="424"/>
                </a:cubicBezTo>
                <a:moveTo>
                  <a:pt x="660" y="301"/>
                </a:moveTo>
                <a:cubicBezTo>
                  <a:pt x="793" y="301"/>
                  <a:pt x="793" y="301"/>
                  <a:pt x="793" y="301"/>
                </a:cubicBezTo>
                <a:cubicBezTo>
                  <a:pt x="796" y="355"/>
                  <a:pt x="808" y="402"/>
                  <a:pt x="829" y="451"/>
                </a:cubicBezTo>
                <a:cubicBezTo>
                  <a:pt x="800" y="464"/>
                  <a:pt x="774" y="480"/>
                  <a:pt x="749" y="500"/>
                </a:cubicBezTo>
                <a:cubicBezTo>
                  <a:pt x="695" y="447"/>
                  <a:pt x="664" y="377"/>
                  <a:pt x="660" y="301"/>
                </a:cubicBezTo>
                <a:moveTo>
                  <a:pt x="765" y="514"/>
                </a:moveTo>
                <a:cubicBezTo>
                  <a:pt x="788" y="497"/>
                  <a:pt x="813" y="479"/>
                  <a:pt x="839" y="470"/>
                </a:cubicBezTo>
                <a:cubicBezTo>
                  <a:pt x="863" y="513"/>
                  <a:pt x="892" y="549"/>
                  <a:pt x="930" y="582"/>
                </a:cubicBezTo>
                <a:cubicBezTo>
                  <a:pt x="869" y="574"/>
                  <a:pt x="812" y="552"/>
                  <a:pt x="765" y="514"/>
                </a:cubicBezTo>
                <a:moveTo>
                  <a:pt x="971" y="158"/>
                </a:moveTo>
                <a:cubicBezTo>
                  <a:pt x="971" y="280"/>
                  <a:pt x="971" y="280"/>
                  <a:pt x="971" y="280"/>
                </a:cubicBezTo>
                <a:cubicBezTo>
                  <a:pt x="1104" y="280"/>
                  <a:pt x="1104" y="280"/>
                  <a:pt x="1104" y="280"/>
                </a:cubicBezTo>
                <a:cubicBezTo>
                  <a:pt x="1104" y="231"/>
                  <a:pt x="1092" y="184"/>
                  <a:pt x="1071" y="139"/>
                </a:cubicBezTo>
                <a:cubicBezTo>
                  <a:pt x="1039" y="150"/>
                  <a:pt x="1005" y="157"/>
                  <a:pt x="971" y="158"/>
                </a:cubicBezTo>
                <a:moveTo>
                  <a:pt x="1260" y="280"/>
                </a:moveTo>
                <a:cubicBezTo>
                  <a:pt x="1127" y="280"/>
                  <a:pt x="1127" y="280"/>
                  <a:pt x="1127" y="280"/>
                </a:cubicBezTo>
                <a:cubicBezTo>
                  <a:pt x="1125" y="227"/>
                  <a:pt x="1113" y="178"/>
                  <a:pt x="1092" y="131"/>
                </a:cubicBezTo>
                <a:cubicBezTo>
                  <a:pt x="1120" y="118"/>
                  <a:pt x="1147" y="102"/>
                  <a:pt x="1171" y="82"/>
                </a:cubicBezTo>
                <a:cubicBezTo>
                  <a:pt x="1228" y="138"/>
                  <a:pt x="1257" y="207"/>
                  <a:pt x="1260" y="280"/>
                </a:cubicBezTo>
                <a:moveTo>
                  <a:pt x="1154" y="67"/>
                </a:moveTo>
                <a:cubicBezTo>
                  <a:pt x="1133" y="86"/>
                  <a:pt x="1107" y="103"/>
                  <a:pt x="1081" y="113"/>
                </a:cubicBezTo>
                <a:cubicBezTo>
                  <a:pt x="1057" y="68"/>
                  <a:pt x="1028" y="33"/>
                  <a:pt x="990" y="0"/>
                </a:cubicBezTo>
                <a:cubicBezTo>
                  <a:pt x="1051" y="7"/>
                  <a:pt x="1107" y="30"/>
                  <a:pt x="1154" y="67"/>
                </a:cubicBezTo>
                <a:moveTo>
                  <a:pt x="950" y="158"/>
                </a:moveTo>
                <a:cubicBezTo>
                  <a:pt x="950" y="280"/>
                  <a:pt x="950" y="280"/>
                  <a:pt x="950" y="280"/>
                </a:cubicBezTo>
                <a:cubicBezTo>
                  <a:pt x="816" y="280"/>
                  <a:pt x="816" y="280"/>
                  <a:pt x="816" y="280"/>
                </a:cubicBezTo>
                <a:cubicBezTo>
                  <a:pt x="817" y="232"/>
                  <a:pt x="828" y="183"/>
                  <a:pt x="849" y="139"/>
                </a:cubicBezTo>
                <a:cubicBezTo>
                  <a:pt x="881" y="150"/>
                  <a:pt x="915" y="157"/>
                  <a:pt x="950" y="158"/>
                </a:cubicBezTo>
                <a:moveTo>
                  <a:pt x="660" y="280"/>
                </a:moveTo>
                <a:cubicBezTo>
                  <a:pt x="793" y="280"/>
                  <a:pt x="793" y="280"/>
                  <a:pt x="793" y="280"/>
                </a:cubicBezTo>
                <a:cubicBezTo>
                  <a:pt x="796" y="227"/>
                  <a:pt x="808" y="179"/>
                  <a:pt x="829" y="131"/>
                </a:cubicBezTo>
                <a:cubicBezTo>
                  <a:pt x="800" y="118"/>
                  <a:pt x="774" y="103"/>
                  <a:pt x="749" y="82"/>
                </a:cubicBezTo>
                <a:cubicBezTo>
                  <a:pt x="694" y="136"/>
                  <a:pt x="664" y="205"/>
                  <a:pt x="660" y="280"/>
                </a:cubicBezTo>
                <a:moveTo>
                  <a:pt x="765" y="67"/>
                </a:moveTo>
                <a:cubicBezTo>
                  <a:pt x="788" y="86"/>
                  <a:pt x="812" y="103"/>
                  <a:pt x="839" y="113"/>
                </a:cubicBezTo>
                <a:cubicBezTo>
                  <a:pt x="862" y="69"/>
                  <a:pt x="893" y="32"/>
                  <a:pt x="930" y="0"/>
                </a:cubicBezTo>
                <a:cubicBezTo>
                  <a:pt x="869" y="7"/>
                  <a:pt x="813" y="30"/>
                  <a:pt x="765" y="67"/>
                </a:cubicBezTo>
                <a:moveTo>
                  <a:pt x="0" y="388"/>
                </a:moveTo>
                <a:cubicBezTo>
                  <a:pt x="600" y="388"/>
                  <a:pt x="600" y="388"/>
                  <a:pt x="600" y="388"/>
                </a:cubicBezTo>
                <a:cubicBezTo>
                  <a:pt x="622" y="495"/>
                  <a:pt x="698" y="584"/>
                  <a:pt x="849" y="646"/>
                </a:cubicBezTo>
                <a:cubicBezTo>
                  <a:pt x="832" y="697"/>
                  <a:pt x="773" y="744"/>
                  <a:pt x="712" y="744"/>
                </a:cubicBezTo>
                <a:cubicBezTo>
                  <a:pt x="387" y="744"/>
                  <a:pt x="387" y="744"/>
                  <a:pt x="387" y="744"/>
                </a:cubicBezTo>
                <a:cubicBezTo>
                  <a:pt x="337" y="744"/>
                  <a:pt x="298" y="703"/>
                  <a:pt x="282" y="671"/>
                </a:cubicBezTo>
                <a:cubicBezTo>
                  <a:pt x="613" y="671"/>
                  <a:pt x="613" y="671"/>
                  <a:pt x="613" y="671"/>
                </a:cubicBezTo>
                <a:cubicBezTo>
                  <a:pt x="633" y="668"/>
                  <a:pt x="634" y="652"/>
                  <a:pt x="614" y="650"/>
                </a:cubicBezTo>
                <a:cubicBezTo>
                  <a:pt x="289" y="650"/>
                  <a:pt x="289" y="650"/>
                  <a:pt x="289" y="650"/>
                </a:cubicBezTo>
                <a:cubicBezTo>
                  <a:pt x="247" y="650"/>
                  <a:pt x="209" y="615"/>
                  <a:pt x="187" y="577"/>
                </a:cubicBezTo>
                <a:cubicBezTo>
                  <a:pt x="565" y="577"/>
                  <a:pt x="565" y="577"/>
                  <a:pt x="565" y="577"/>
                </a:cubicBezTo>
                <a:cubicBezTo>
                  <a:pt x="584" y="574"/>
                  <a:pt x="584" y="558"/>
                  <a:pt x="565" y="556"/>
                </a:cubicBezTo>
                <a:cubicBezTo>
                  <a:pt x="184" y="556"/>
                  <a:pt x="184" y="556"/>
                  <a:pt x="184" y="556"/>
                </a:cubicBezTo>
                <a:cubicBezTo>
                  <a:pt x="146" y="556"/>
                  <a:pt x="111" y="512"/>
                  <a:pt x="96" y="483"/>
                </a:cubicBezTo>
                <a:cubicBezTo>
                  <a:pt x="515" y="483"/>
                  <a:pt x="515" y="483"/>
                  <a:pt x="515" y="483"/>
                </a:cubicBezTo>
                <a:cubicBezTo>
                  <a:pt x="536" y="480"/>
                  <a:pt x="536" y="461"/>
                  <a:pt x="515" y="460"/>
                </a:cubicBezTo>
                <a:cubicBezTo>
                  <a:pt x="89" y="460"/>
                  <a:pt x="89" y="460"/>
                  <a:pt x="89" y="460"/>
                </a:cubicBezTo>
                <a:cubicBezTo>
                  <a:pt x="55" y="460"/>
                  <a:pt x="23" y="425"/>
                  <a:pt x="0" y="388"/>
                </a:cubicBezTo>
                <a:moveTo>
                  <a:pt x="1920" y="388"/>
                </a:moveTo>
                <a:cubicBezTo>
                  <a:pt x="1320" y="388"/>
                  <a:pt x="1320" y="388"/>
                  <a:pt x="1320" y="388"/>
                </a:cubicBezTo>
                <a:cubicBezTo>
                  <a:pt x="1298" y="495"/>
                  <a:pt x="1222" y="584"/>
                  <a:pt x="1071" y="646"/>
                </a:cubicBezTo>
                <a:cubicBezTo>
                  <a:pt x="1088" y="697"/>
                  <a:pt x="1147" y="744"/>
                  <a:pt x="1208" y="744"/>
                </a:cubicBezTo>
                <a:cubicBezTo>
                  <a:pt x="1533" y="744"/>
                  <a:pt x="1533" y="744"/>
                  <a:pt x="1533" y="744"/>
                </a:cubicBezTo>
                <a:cubicBezTo>
                  <a:pt x="1583" y="744"/>
                  <a:pt x="1622" y="703"/>
                  <a:pt x="1638" y="671"/>
                </a:cubicBezTo>
                <a:cubicBezTo>
                  <a:pt x="1307" y="671"/>
                  <a:pt x="1307" y="671"/>
                  <a:pt x="1307" y="671"/>
                </a:cubicBezTo>
                <a:cubicBezTo>
                  <a:pt x="1287" y="668"/>
                  <a:pt x="1286" y="652"/>
                  <a:pt x="1306" y="650"/>
                </a:cubicBezTo>
                <a:cubicBezTo>
                  <a:pt x="1631" y="650"/>
                  <a:pt x="1631" y="650"/>
                  <a:pt x="1631" y="650"/>
                </a:cubicBezTo>
                <a:cubicBezTo>
                  <a:pt x="1673" y="650"/>
                  <a:pt x="1711" y="615"/>
                  <a:pt x="1733" y="577"/>
                </a:cubicBezTo>
                <a:cubicBezTo>
                  <a:pt x="1355" y="577"/>
                  <a:pt x="1355" y="577"/>
                  <a:pt x="1355" y="577"/>
                </a:cubicBezTo>
                <a:cubicBezTo>
                  <a:pt x="1336" y="574"/>
                  <a:pt x="1336" y="558"/>
                  <a:pt x="1355" y="556"/>
                </a:cubicBezTo>
                <a:cubicBezTo>
                  <a:pt x="1736" y="556"/>
                  <a:pt x="1736" y="556"/>
                  <a:pt x="1736" y="556"/>
                </a:cubicBezTo>
                <a:cubicBezTo>
                  <a:pt x="1774" y="556"/>
                  <a:pt x="1809" y="512"/>
                  <a:pt x="1824" y="483"/>
                </a:cubicBezTo>
                <a:cubicBezTo>
                  <a:pt x="1405" y="483"/>
                  <a:pt x="1405" y="483"/>
                  <a:pt x="1405" y="483"/>
                </a:cubicBezTo>
                <a:cubicBezTo>
                  <a:pt x="1384" y="480"/>
                  <a:pt x="1384" y="461"/>
                  <a:pt x="1405" y="460"/>
                </a:cubicBezTo>
                <a:cubicBezTo>
                  <a:pt x="1831" y="460"/>
                  <a:pt x="1831" y="460"/>
                  <a:pt x="1831" y="460"/>
                </a:cubicBezTo>
                <a:cubicBezTo>
                  <a:pt x="1865" y="460"/>
                  <a:pt x="1897" y="425"/>
                  <a:pt x="1920" y="388"/>
                </a:cubicBezTo>
                <a:moveTo>
                  <a:pt x="1245" y="1200"/>
                </a:moveTo>
                <a:cubicBezTo>
                  <a:pt x="1437" y="819"/>
                  <a:pt x="1437" y="819"/>
                  <a:pt x="1437" y="819"/>
                </a:cubicBezTo>
                <a:cubicBezTo>
                  <a:pt x="1563" y="819"/>
                  <a:pt x="1563" y="819"/>
                  <a:pt x="1563" y="819"/>
                </a:cubicBezTo>
                <a:cubicBezTo>
                  <a:pt x="1643" y="1200"/>
                  <a:pt x="1643" y="1200"/>
                  <a:pt x="1643" y="1200"/>
                </a:cubicBezTo>
                <a:cubicBezTo>
                  <a:pt x="1523" y="1200"/>
                  <a:pt x="1523" y="1200"/>
                  <a:pt x="1523" y="1200"/>
                </a:cubicBezTo>
                <a:cubicBezTo>
                  <a:pt x="1518" y="1155"/>
                  <a:pt x="1518" y="1155"/>
                  <a:pt x="1518" y="1155"/>
                </a:cubicBezTo>
                <a:cubicBezTo>
                  <a:pt x="1392" y="1155"/>
                  <a:pt x="1392" y="1155"/>
                  <a:pt x="1392" y="1155"/>
                </a:cubicBezTo>
                <a:cubicBezTo>
                  <a:pt x="1371" y="1200"/>
                  <a:pt x="1371" y="1200"/>
                  <a:pt x="1371" y="1200"/>
                </a:cubicBezTo>
                <a:lnTo>
                  <a:pt x="1245" y="1200"/>
                </a:lnTo>
                <a:close/>
                <a:moveTo>
                  <a:pt x="1423" y="1075"/>
                </a:moveTo>
                <a:cubicBezTo>
                  <a:pt x="1504" y="1075"/>
                  <a:pt x="1504" y="1075"/>
                  <a:pt x="1504" y="1075"/>
                </a:cubicBezTo>
                <a:cubicBezTo>
                  <a:pt x="1483" y="936"/>
                  <a:pt x="1483" y="936"/>
                  <a:pt x="1483" y="936"/>
                </a:cubicBezTo>
                <a:lnTo>
                  <a:pt x="1423" y="1075"/>
                </a:lnTo>
                <a:close/>
                <a:moveTo>
                  <a:pt x="994" y="1200"/>
                </a:moveTo>
                <a:cubicBezTo>
                  <a:pt x="1038" y="914"/>
                  <a:pt x="1038" y="914"/>
                  <a:pt x="1038" y="914"/>
                </a:cubicBezTo>
                <a:cubicBezTo>
                  <a:pt x="927" y="914"/>
                  <a:pt x="927" y="914"/>
                  <a:pt x="927" y="914"/>
                </a:cubicBezTo>
                <a:cubicBezTo>
                  <a:pt x="946" y="817"/>
                  <a:pt x="946" y="817"/>
                  <a:pt x="946" y="817"/>
                </a:cubicBezTo>
                <a:cubicBezTo>
                  <a:pt x="1289" y="817"/>
                  <a:pt x="1289" y="817"/>
                  <a:pt x="1289" y="817"/>
                </a:cubicBezTo>
                <a:cubicBezTo>
                  <a:pt x="1269" y="914"/>
                  <a:pt x="1269" y="914"/>
                  <a:pt x="1269" y="914"/>
                </a:cubicBezTo>
                <a:cubicBezTo>
                  <a:pt x="1163" y="914"/>
                  <a:pt x="1163" y="914"/>
                  <a:pt x="1163" y="914"/>
                </a:cubicBezTo>
                <a:cubicBezTo>
                  <a:pt x="1120" y="1200"/>
                  <a:pt x="1120" y="1200"/>
                  <a:pt x="1120" y="1200"/>
                </a:cubicBezTo>
                <a:lnTo>
                  <a:pt x="994" y="1200"/>
                </a:lnTo>
                <a:close/>
                <a:moveTo>
                  <a:pt x="479" y="1200"/>
                </a:moveTo>
                <a:cubicBezTo>
                  <a:pt x="672" y="819"/>
                  <a:pt x="672" y="819"/>
                  <a:pt x="672" y="819"/>
                </a:cubicBezTo>
                <a:cubicBezTo>
                  <a:pt x="798" y="819"/>
                  <a:pt x="798" y="819"/>
                  <a:pt x="798" y="819"/>
                </a:cubicBezTo>
                <a:cubicBezTo>
                  <a:pt x="877" y="1200"/>
                  <a:pt x="877" y="1200"/>
                  <a:pt x="877" y="1200"/>
                </a:cubicBezTo>
                <a:cubicBezTo>
                  <a:pt x="759" y="1200"/>
                  <a:pt x="759" y="1200"/>
                  <a:pt x="759" y="1200"/>
                </a:cubicBezTo>
                <a:cubicBezTo>
                  <a:pt x="752" y="1155"/>
                  <a:pt x="752" y="1155"/>
                  <a:pt x="752" y="1155"/>
                </a:cubicBezTo>
                <a:cubicBezTo>
                  <a:pt x="626" y="1155"/>
                  <a:pt x="626" y="1155"/>
                  <a:pt x="626" y="1155"/>
                </a:cubicBezTo>
                <a:cubicBezTo>
                  <a:pt x="606" y="1200"/>
                  <a:pt x="606" y="1200"/>
                  <a:pt x="606" y="1200"/>
                </a:cubicBezTo>
                <a:lnTo>
                  <a:pt x="479" y="1200"/>
                </a:lnTo>
                <a:close/>
                <a:moveTo>
                  <a:pt x="657" y="1075"/>
                </a:moveTo>
                <a:cubicBezTo>
                  <a:pt x="739" y="1075"/>
                  <a:pt x="739" y="1075"/>
                  <a:pt x="739" y="1075"/>
                </a:cubicBezTo>
                <a:cubicBezTo>
                  <a:pt x="717" y="936"/>
                  <a:pt x="717" y="936"/>
                  <a:pt x="717" y="936"/>
                </a:cubicBezTo>
                <a:lnTo>
                  <a:pt x="657" y="1075"/>
                </a:lnTo>
                <a:close/>
                <a:moveTo>
                  <a:pt x="273" y="1200"/>
                </a:moveTo>
                <a:cubicBezTo>
                  <a:pt x="351" y="819"/>
                  <a:pt x="351" y="819"/>
                  <a:pt x="351" y="819"/>
                </a:cubicBezTo>
                <a:cubicBezTo>
                  <a:pt x="479" y="819"/>
                  <a:pt x="479" y="819"/>
                  <a:pt x="479" y="819"/>
                </a:cubicBezTo>
                <a:cubicBezTo>
                  <a:pt x="401" y="1200"/>
                  <a:pt x="401" y="1200"/>
                  <a:pt x="401" y="1200"/>
                </a:cubicBezTo>
                <a:lnTo>
                  <a:pt x="273" y="12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ADE5E1F-9D28-455D-A549-FE42B4E653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587342" y="5595257"/>
            <a:ext cx="1996923" cy="886247"/>
          </a:xfrm>
        </p:spPr>
        <p:txBody>
          <a:bodyPr anchor="ctr" anchorCtr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Sponsor logo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0F2B61-F0E7-4176-ABA5-BC91B82132E0}"/>
              </a:ext>
            </a:extLst>
          </p:cNvPr>
          <p:cNvSpPr/>
          <p:nvPr userDrawn="1"/>
        </p:nvSpPr>
        <p:spPr>
          <a:xfrm>
            <a:off x="-326334" y="368300"/>
            <a:ext cx="222739" cy="2341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 </a:t>
            </a:r>
            <a:r>
              <a:rPr lang="en-US" sz="1050">
                <a:solidFill>
                  <a:schemeClr val="tx1"/>
                </a:solidFill>
                <a:sym typeface="Wingdings" panose="05000000000000000000" pitchFamily="2" charset="2"/>
              </a:rPr>
              <a:t>      </a:t>
            </a:r>
            <a:r>
              <a:rPr lang="en-US" sz="1050">
                <a:solidFill>
                  <a:schemeClr val="tx1"/>
                </a:solidFill>
              </a:rPr>
              <a:t>HEIGHT OF EVENT LOCKUP     </a:t>
            </a:r>
            <a:r>
              <a:rPr lang="en-US" sz="105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6591620A-F941-4CFD-BE01-09A2C7417A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7341" y="5366657"/>
            <a:ext cx="1996923" cy="228600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</a:defRPr>
            </a:lvl1pPr>
            <a:lvl2pPr marL="285750" indent="0">
              <a:buNone/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DA460-FF47-457C-9134-2EDD605C7D2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Event #hashtag</a:t>
            </a:r>
          </a:p>
        </p:txBody>
      </p:sp>
    </p:spTree>
    <p:extLst>
      <p:ext uri="{BB962C8B-B14F-4D97-AF65-F5344CB8AC3E}">
        <p14:creationId xmlns:p14="http://schemas.microsoft.com/office/powerpoint/2010/main" val="389537979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B6CA01-B15C-A00E-DDF7-28748174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D7FA1-641F-4670-A8B8-B46D6A2EEDF1}" type="datetimeFigureOut">
              <a:rPr lang="fr-FR" smtClean="0"/>
              <a:t>05/01/2024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2E67A0-4B0F-47EF-4822-487F5E9E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B2FB5A-C3F8-D7F6-7350-3628C508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5312-5968-4B70-97B2-9FC7D2025FE0}" type="slidenum">
              <a:rPr lang="fr-FR" smtClean="0"/>
              <a:t>‹#›</a:t>
            </a:fld>
            <a:endParaRPr lang="fr-FR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907E4C6-175A-95AA-79BC-721DD81A3F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8685" y="812800"/>
            <a:ext cx="4347143" cy="4352354"/>
          </a:xfrm>
          <a:custGeom>
            <a:avLst/>
            <a:gdLst>
              <a:gd name="connsiteX0" fmla="*/ 3424894 w 6849789"/>
              <a:gd name="connsiteY0" fmla="*/ 0 h 6858000"/>
              <a:gd name="connsiteX1" fmla="*/ 6849789 w 6849789"/>
              <a:gd name="connsiteY1" fmla="*/ 3429000 h 6858000"/>
              <a:gd name="connsiteX2" fmla="*/ 3424894 w 6849789"/>
              <a:gd name="connsiteY2" fmla="*/ 6858000 h 6858000"/>
              <a:gd name="connsiteX3" fmla="*/ 4456 w 6849789"/>
              <a:gd name="connsiteY3" fmla="*/ 3605456 h 6858000"/>
              <a:gd name="connsiteX4" fmla="*/ 0 w 6849789"/>
              <a:gd name="connsiteY4" fmla="*/ 3429041 h 6858000"/>
              <a:gd name="connsiteX5" fmla="*/ 0 w 6849789"/>
              <a:gd name="connsiteY5" fmla="*/ 3428960 h 6858000"/>
              <a:gd name="connsiteX6" fmla="*/ 4456 w 6849789"/>
              <a:gd name="connsiteY6" fmla="*/ 3252544 h 6858000"/>
              <a:gd name="connsiteX7" fmla="*/ 3424894 w 6849789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49789" h="6858000">
                <a:moveTo>
                  <a:pt x="3424894" y="0"/>
                </a:moveTo>
                <a:cubicBezTo>
                  <a:pt x="5316411" y="0"/>
                  <a:pt x="6849789" y="1535216"/>
                  <a:pt x="6849789" y="3429000"/>
                </a:cubicBezTo>
                <a:cubicBezTo>
                  <a:pt x="6849789" y="5322784"/>
                  <a:pt x="5316411" y="6858000"/>
                  <a:pt x="3424894" y="6858000"/>
                </a:cubicBezTo>
                <a:cubicBezTo>
                  <a:pt x="1592487" y="6858000"/>
                  <a:pt x="96185" y="5417236"/>
                  <a:pt x="4456" y="3605456"/>
                </a:cubicBezTo>
                <a:lnTo>
                  <a:pt x="0" y="3429041"/>
                </a:lnTo>
                <a:lnTo>
                  <a:pt x="0" y="3428960"/>
                </a:lnTo>
                <a:lnTo>
                  <a:pt x="4456" y="3252544"/>
                </a:lnTo>
                <a:cubicBezTo>
                  <a:pt x="96185" y="1440764"/>
                  <a:pt x="1592487" y="0"/>
                  <a:pt x="342489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 anchor="ctr" anchorCtr="0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71043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4A267-1F74-D94C-986F-EC0CAE744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BEBE1-185C-9649-8D9B-6FA130480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A7A9F-5B7A-AF45-A130-80751079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8047D-868D-3C4E-A067-C30CBF44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0B97-8E5F-8342-BF1D-EAC9DCD14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6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FE67F-593F-EC41-8FB9-B4BB77B9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1F5F7-FC2F-B04F-954D-0E4108387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5C9DC-B6B9-E744-B57C-6E1CF254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A2E35-DC52-AE4F-B2BE-1380251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57538-E9F9-4A4C-80C8-1B7591693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29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A46C2-D2AC-3F4A-9152-1BBD833C7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B2B0-1F1B-544F-9AC8-CAB04FBA9B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8D01B-1E76-F24C-AD52-3B0280C58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E5F1D-CA19-5C4E-ABEB-1BFF0AAD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2948D-B283-E44A-A733-DE041E44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16F90B-9FFA-284F-ADB8-6ABE41E2B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9F75-DA2B-234A-9C61-48B556120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A76B8-9A70-1349-9361-3898E6329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A3219-9962-3E40-9B95-7C6812A76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4D3D70-833C-804D-8186-A87B851EF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5109F6-B728-A44D-8866-45C5DE5B4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A5748-FCFD-1946-86B9-EFA453CBD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D07FCD-BE1A-EF46-BADD-202B0CAC6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F02895-6A96-1141-B139-B281BD07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5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D82C-779A-3441-A481-F4CEA93C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93E3AB-D40D-DC40-B83D-781475DA9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A22AC-71E9-1F43-9171-E51EA1A6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691AC-9D3D-564D-BB81-A0C52F672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2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9FE447-058A-B74D-ACD9-4CE8A439F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3E819E-20ED-D844-9FC9-5E5BBF2C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4871E-3217-2B40-9D4B-E4008C76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3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C92B6-598D-AC43-A015-04EE99F60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0D2CA-D26E-6544-A28C-B5D3935D3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C80F2-4EB1-B84D-8A93-3719CE2B7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5085C-D62B-414B-A689-AF4CBCE09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7F2E5-9B87-044B-9073-49B20FEA5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94D1C-5337-1345-8A82-5B44A2D6A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F8FB-957A-524C-847C-3BCB1CA04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01AD8C-1A85-6844-99D4-7AAAC5254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576A07-30D2-0642-B2B5-D7C9E4727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8B9AD-3990-D242-A1A7-516C82C7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8F2C8-3C11-D846-897B-540277486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4597D-B6BA-C244-BEBC-0D047A89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2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5A0B9-3AAB-C54E-9711-C32748F29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18C2A-84AE-0349-8EBF-E96AAA33A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906F8-31E9-0C45-B971-D604C18EA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E84AD-91E6-3640-8455-81BD6F308BB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46DBB-A29C-3946-A68B-63DCA80A0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66EA6-526D-6E40-AC1A-335523FF3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F3444-AAEB-B74E-89F6-AB243EB74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1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1DE7C4-EADF-49A5-94C9-295DA7102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5125"/>
            <a:ext cx="11429324" cy="6093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5A1F1-8128-4C7E-90C2-0A9DA95A3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1485900"/>
            <a:ext cx="11429325" cy="4267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D38B6-3878-4DD8-B8F9-92C491ABF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0" y="6162324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>
                <a:solidFill>
                  <a:schemeClr val="accent1"/>
                </a:solidFill>
              </a:defRPr>
            </a:lvl1pPr>
          </a:lstStyle>
          <a:p>
            <a:fld id="{D8F5EBA1-C1C2-4F6F-970D-CFE4A81E1DB0}" type="datetime3">
              <a:rPr lang="en-US" smtClean="0"/>
              <a:pPr/>
              <a:t>5 January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54503-8F56-486A-BEEB-415EA4A64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5370" y="6162324"/>
            <a:ext cx="495013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59C21-CE9A-4D3A-AB80-ABF8F4D8A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1000" y="6162324"/>
            <a:ext cx="457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>
                <a:solidFill>
                  <a:schemeClr val="accent1"/>
                </a:solidFill>
              </a:defRPr>
            </a:lvl1pPr>
          </a:lstStyle>
          <a:p>
            <a:fld id="{1A9E565A-6679-4A67-8FB7-14EA342FD6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3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transition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98513" indent="-228600" algn="l" defTabSz="914400" rtl="0" eaLnBrk="1" latinLnBrk="0" hangingPunct="1">
        <a:lnSpc>
          <a:spcPct val="90000"/>
        </a:lnSpc>
        <a:spcBef>
          <a:spcPts val="500"/>
        </a:spcBef>
        <a:buFont typeface="Aktiv Grotesk Medium" panose="020B05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228600" algn="l" defTabSz="914400" rtl="0" eaLnBrk="1" latinLnBrk="0" hangingPunct="1">
        <a:lnSpc>
          <a:spcPct val="90000"/>
        </a:lnSpc>
        <a:spcBef>
          <a:spcPts val="500"/>
        </a:spcBef>
        <a:buFont typeface="Aktiv Grotesk Medium" panose="020B05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1"/>
          </a:solidFill>
          <a:latin typeface="+mj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1"/>
          </a:solidFill>
          <a:latin typeface="+mj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1"/>
          </a:solidFill>
          <a:latin typeface="+mj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40">
          <p15:clr>
            <a:srgbClr val="5ACBF0"/>
          </p15:clr>
        </p15:guide>
        <p15:guide id="4" pos="240">
          <p15:clr>
            <a:srgbClr val="5ACBF0"/>
          </p15:clr>
        </p15:guide>
        <p15:guide id="5" pos="7440">
          <p15:clr>
            <a:srgbClr val="5ACBF0"/>
          </p15:clr>
        </p15:guide>
        <p15:guide id="6" pos="3720">
          <p15:clr>
            <a:srgbClr val="5ACBF0"/>
          </p15:clr>
        </p15:guide>
        <p15:guide id="7" pos="3960">
          <p15:clr>
            <a:srgbClr val="5ACBF0"/>
          </p15:clr>
        </p15:guide>
        <p15:guide id="8" orient="horz" pos="528">
          <p15:clr>
            <a:srgbClr val="5ACBF0"/>
          </p15:clr>
        </p15:guide>
        <p15:guide id="9" orient="horz" pos="936">
          <p15:clr>
            <a:srgbClr val="5ACBF0"/>
          </p15:clr>
        </p15:guide>
        <p15:guide id="10" orient="horz" pos="3624">
          <p15:clr>
            <a:srgbClr val="5ACBF0"/>
          </p15:clr>
        </p15:guide>
        <p15:guide id="11" orient="horz" pos="4080">
          <p15:clr>
            <a:srgbClr val="5ACBF0"/>
          </p15:clr>
        </p15:guide>
        <p15:guide id="12" orient="horz" pos="1200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iata.org/en/events/all/ighc/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Placeholder 32" descr="A waterfall in a mountain&#10;&#10;Description automatically generated">
            <a:extLst>
              <a:ext uri="{FF2B5EF4-FFF2-40B4-BE49-F238E27FC236}">
                <a16:creationId xmlns:a16="http://schemas.microsoft.com/office/drawing/2014/main" id="{4B0BE89B-4161-972C-5110-DE1F5DA63E3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type="pic" sz="quarter" idx="11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2" name="Title 29">
            <a:extLst>
              <a:ext uri="{FF2B5EF4-FFF2-40B4-BE49-F238E27FC236}">
                <a16:creationId xmlns:a16="http://schemas.microsoft.com/office/drawing/2014/main" id="{86BBEA38-D4EA-354A-C0A7-F4FF3D9D75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349101" y="3999896"/>
            <a:ext cx="5904000" cy="1753204"/>
          </a:xfrm>
        </p:spPr>
        <p:txBody>
          <a:bodyPr/>
          <a:lstStyle/>
          <a:p>
            <a:r>
              <a:rPr lang="en-US" dirty="0"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Promotional Kit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28533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C2F15C8-4893-5703-E7FC-E8C0F7FE8EDB}"/>
              </a:ext>
            </a:extLst>
          </p:cNvPr>
          <p:cNvSpPr txBox="1"/>
          <p:nvPr/>
        </p:nvSpPr>
        <p:spPr>
          <a:xfrm>
            <a:off x="381000" y="1384145"/>
            <a:ext cx="11430000" cy="20448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E32FA"/>
                </a:solidFill>
                <a:effectLst/>
                <a:uLnTx/>
                <a:uFillTx/>
                <a:latin typeface="Aktiv Grotesk"/>
                <a:ea typeface="+mn-ea"/>
                <a:cs typeface="Aktiv Grotesk XBold" panose="020B0804020202020204" pitchFamily="34" charset="-78"/>
              </a:rPr>
              <a:t>Customize your own banner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E32FA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" panose="020B0504020202020204" pitchFamily="34" charset="0"/>
              </a:rPr>
              <a:t>to promote your participation at the IGHC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ktiv Grotesk"/>
              <a:ea typeface="Aktiv Grotesk" panose="020B0504020202020204" pitchFamily="34" charset="0"/>
              <a:cs typeface="Aktiv Grotesk XBold" panose="020B0804020202020204" pitchFamily="34" charset="-7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 XBold" panose="020B0804020202020204" pitchFamily="34" charset="-78"/>
              </a:rPr>
              <a:t>STEP 1: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" panose="020B05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+mn-ea"/>
                <a:cs typeface="+mn-cs"/>
              </a:rPr>
              <a:t>In the next slide click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" panose="020B0504020202020204" pitchFamily="34" charset="0"/>
              </a:rPr>
              <a:t>in the circle to insert your profile picture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 XBold" panose="020B0804020202020204" pitchFamily="34" charset="-78"/>
              </a:rPr>
              <a:t>STEP 2: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" panose="020B05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" panose="020B0504020202020204" pitchFamily="34" charset="0"/>
              </a:rPr>
              <a:t>Enter a message of your choice in the box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 XBold" panose="020B0804020202020204" pitchFamily="34" charset="-78"/>
              </a:rPr>
              <a:t>STEP 3: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 panose="020B0504020202020204" pitchFamily="34" charset="0"/>
                <a:cs typeface="Aktiv Grotesk" panose="020B0504020202020204" pitchFamily="34" charset="0"/>
              </a:rPr>
              <a:t>Select all the items on the slide (CTRL+A), click right and hit “Save as picture”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ktiv Grotesk"/>
              <a:ea typeface="Aktiv Grotesk" panose="020B0504020202020204" pitchFamily="34" charset="0"/>
              <a:cs typeface="Aktiv Grotesk" panose="020B05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/>
                <a:cs typeface="Aktiv Grotesk"/>
              </a:rPr>
              <a:t>Your banner is ready to use.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/>
                <a:cs typeface="Aktiv Grotesk"/>
              </a:rPr>
              <a:t>Make sure to include the link to the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ktiv Grotesk"/>
                <a:ea typeface="Aktiv Grotesk"/>
                <a:cs typeface="Aktiv Grotesk"/>
                <a:hlinkClick r:id="rId2"/>
              </a:rPr>
              <a:t>IGHC website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32FA"/>
                </a:solidFill>
                <a:effectLst/>
                <a:uLnTx/>
                <a:uFillTx/>
                <a:latin typeface="Aktiv Grotesk"/>
                <a:ea typeface="Aktiv Grotesk"/>
                <a:cs typeface="Aktiv Grotesk"/>
              </a:rPr>
              <a:t>! 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1AC7058-B3A9-4B5B-2A01-07F0A404A047}"/>
              </a:ext>
            </a:extLst>
          </p:cNvPr>
          <p:cNvSpPr txBox="1">
            <a:spLocks/>
          </p:cNvSpPr>
          <p:nvPr/>
        </p:nvSpPr>
        <p:spPr>
          <a:xfrm>
            <a:off x="381000" y="365125"/>
            <a:ext cx="11429324" cy="6093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rgbClr val="1E32FA"/>
                </a:solidFill>
                <a:effectLst/>
                <a:uLnTx/>
                <a:uFillTx/>
                <a:latin typeface="Aktiv Grotesk"/>
                <a:ea typeface="+mj-ea"/>
                <a:cs typeface="+mj-cs"/>
              </a:rPr>
              <a:t>Event Promotion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099490-13FF-5757-CCED-2CEBEA725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2734" y="3760351"/>
            <a:ext cx="4826532" cy="270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78093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32" descr="A waterfall in a mountain&#10;&#10;Description automatically generated">
            <a:extLst>
              <a:ext uri="{FF2B5EF4-FFF2-40B4-BE49-F238E27FC236}">
                <a16:creationId xmlns:a16="http://schemas.microsoft.com/office/drawing/2014/main" id="{DDE1ABED-4963-DBB0-B805-E1D97BD5994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">
            <a:extLst>
              <a:ext uri="{FF2B5EF4-FFF2-40B4-BE49-F238E27FC236}">
                <a16:creationId xmlns:a16="http://schemas.microsoft.com/office/drawing/2014/main" id="{22BEFDDE-4F75-E4C1-D461-F2DC7262A728}"/>
              </a:ext>
            </a:extLst>
          </p:cNvPr>
          <p:cNvSpPr>
            <a:spLocks/>
          </p:cNvSpPr>
          <p:nvPr/>
        </p:nvSpPr>
        <p:spPr>
          <a:xfrm>
            <a:off x="-17822" y="4130301"/>
            <a:ext cx="5126851" cy="1638300"/>
          </a:xfrm>
          <a:custGeom>
            <a:avLst/>
            <a:gdLst>
              <a:gd name="connsiteX0" fmla="*/ 0 w 6019800"/>
              <a:gd name="connsiteY0" fmla="*/ 273055 h 1638300"/>
              <a:gd name="connsiteX1" fmla="*/ 273055 w 6019800"/>
              <a:gd name="connsiteY1" fmla="*/ 0 h 1638300"/>
              <a:gd name="connsiteX2" fmla="*/ 5746745 w 6019800"/>
              <a:gd name="connsiteY2" fmla="*/ 0 h 1638300"/>
              <a:gd name="connsiteX3" fmla="*/ 6019800 w 6019800"/>
              <a:gd name="connsiteY3" fmla="*/ 273055 h 1638300"/>
              <a:gd name="connsiteX4" fmla="*/ 6019800 w 6019800"/>
              <a:gd name="connsiteY4" fmla="*/ 1365245 h 1638300"/>
              <a:gd name="connsiteX5" fmla="*/ 5746745 w 6019800"/>
              <a:gd name="connsiteY5" fmla="*/ 1638300 h 1638300"/>
              <a:gd name="connsiteX6" fmla="*/ 273055 w 6019800"/>
              <a:gd name="connsiteY6" fmla="*/ 1638300 h 1638300"/>
              <a:gd name="connsiteX7" fmla="*/ 0 w 6019800"/>
              <a:gd name="connsiteY7" fmla="*/ 1365245 h 1638300"/>
              <a:gd name="connsiteX8" fmla="*/ 0 w 6019800"/>
              <a:gd name="connsiteY8" fmla="*/ 273055 h 1638300"/>
              <a:gd name="connsiteX0" fmla="*/ 0 w 6019800"/>
              <a:gd name="connsiteY0" fmla="*/ 273055 h 1638300"/>
              <a:gd name="connsiteX1" fmla="*/ 273055 w 6019800"/>
              <a:gd name="connsiteY1" fmla="*/ 0 h 1638300"/>
              <a:gd name="connsiteX2" fmla="*/ 5746745 w 6019800"/>
              <a:gd name="connsiteY2" fmla="*/ 0 h 1638300"/>
              <a:gd name="connsiteX3" fmla="*/ 6019800 w 6019800"/>
              <a:gd name="connsiteY3" fmla="*/ 273055 h 1638300"/>
              <a:gd name="connsiteX4" fmla="*/ 6019800 w 6019800"/>
              <a:gd name="connsiteY4" fmla="*/ 1365245 h 1638300"/>
              <a:gd name="connsiteX5" fmla="*/ 5746745 w 6019800"/>
              <a:gd name="connsiteY5" fmla="*/ 1638300 h 1638300"/>
              <a:gd name="connsiteX6" fmla="*/ 273055 w 6019800"/>
              <a:gd name="connsiteY6" fmla="*/ 1638300 h 1638300"/>
              <a:gd name="connsiteX7" fmla="*/ 0 w 6019800"/>
              <a:gd name="connsiteY7" fmla="*/ 1365245 h 1638300"/>
              <a:gd name="connsiteX8" fmla="*/ 0 w 6019800"/>
              <a:gd name="connsiteY8" fmla="*/ 273055 h 1638300"/>
              <a:gd name="connsiteX0" fmla="*/ 0 w 6019800"/>
              <a:gd name="connsiteY0" fmla="*/ 1365245 h 1638300"/>
              <a:gd name="connsiteX1" fmla="*/ 273055 w 6019800"/>
              <a:gd name="connsiteY1" fmla="*/ 0 h 1638300"/>
              <a:gd name="connsiteX2" fmla="*/ 5746745 w 6019800"/>
              <a:gd name="connsiteY2" fmla="*/ 0 h 1638300"/>
              <a:gd name="connsiteX3" fmla="*/ 6019800 w 6019800"/>
              <a:gd name="connsiteY3" fmla="*/ 273055 h 1638300"/>
              <a:gd name="connsiteX4" fmla="*/ 6019800 w 6019800"/>
              <a:gd name="connsiteY4" fmla="*/ 1365245 h 1638300"/>
              <a:gd name="connsiteX5" fmla="*/ 5746745 w 6019800"/>
              <a:gd name="connsiteY5" fmla="*/ 1638300 h 1638300"/>
              <a:gd name="connsiteX6" fmla="*/ 273055 w 6019800"/>
              <a:gd name="connsiteY6" fmla="*/ 1638300 h 1638300"/>
              <a:gd name="connsiteX7" fmla="*/ 0 w 6019800"/>
              <a:gd name="connsiteY7" fmla="*/ 1365245 h 1638300"/>
              <a:gd name="connsiteX0" fmla="*/ 684211 w 6430956"/>
              <a:gd name="connsiteY0" fmla="*/ 1638300 h 1638300"/>
              <a:gd name="connsiteX1" fmla="*/ 684211 w 6430956"/>
              <a:gd name="connsiteY1" fmla="*/ 0 h 1638300"/>
              <a:gd name="connsiteX2" fmla="*/ 6157901 w 6430956"/>
              <a:gd name="connsiteY2" fmla="*/ 0 h 1638300"/>
              <a:gd name="connsiteX3" fmla="*/ 6430956 w 6430956"/>
              <a:gd name="connsiteY3" fmla="*/ 273055 h 1638300"/>
              <a:gd name="connsiteX4" fmla="*/ 6430956 w 6430956"/>
              <a:gd name="connsiteY4" fmla="*/ 1365245 h 1638300"/>
              <a:gd name="connsiteX5" fmla="*/ 6157901 w 6430956"/>
              <a:gd name="connsiteY5" fmla="*/ 1638300 h 1638300"/>
              <a:gd name="connsiteX6" fmla="*/ 684211 w 6430956"/>
              <a:gd name="connsiteY6" fmla="*/ 1638300 h 1638300"/>
              <a:gd name="connsiteX0" fmla="*/ 405694 w 6152439"/>
              <a:gd name="connsiteY0" fmla="*/ 1638300 h 1638300"/>
              <a:gd name="connsiteX1" fmla="*/ 405694 w 6152439"/>
              <a:gd name="connsiteY1" fmla="*/ 0 h 1638300"/>
              <a:gd name="connsiteX2" fmla="*/ 5879384 w 6152439"/>
              <a:gd name="connsiteY2" fmla="*/ 0 h 1638300"/>
              <a:gd name="connsiteX3" fmla="*/ 6152439 w 6152439"/>
              <a:gd name="connsiteY3" fmla="*/ 273055 h 1638300"/>
              <a:gd name="connsiteX4" fmla="*/ 6152439 w 6152439"/>
              <a:gd name="connsiteY4" fmla="*/ 1365245 h 1638300"/>
              <a:gd name="connsiteX5" fmla="*/ 5879384 w 6152439"/>
              <a:gd name="connsiteY5" fmla="*/ 1638300 h 1638300"/>
              <a:gd name="connsiteX6" fmla="*/ 405694 w 6152439"/>
              <a:gd name="connsiteY6" fmla="*/ 1638300 h 1638300"/>
              <a:gd name="connsiteX0" fmla="*/ 4947 w 5751692"/>
              <a:gd name="connsiteY0" fmla="*/ 1638300 h 1638300"/>
              <a:gd name="connsiteX1" fmla="*/ 4947 w 5751692"/>
              <a:gd name="connsiteY1" fmla="*/ 0 h 1638300"/>
              <a:gd name="connsiteX2" fmla="*/ 5478637 w 5751692"/>
              <a:gd name="connsiteY2" fmla="*/ 0 h 1638300"/>
              <a:gd name="connsiteX3" fmla="*/ 5751692 w 5751692"/>
              <a:gd name="connsiteY3" fmla="*/ 273055 h 1638300"/>
              <a:gd name="connsiteX4" fmla="*/ 5751692 w 5751692"/>
              <a:gd name="connsiteY4" fmla="*/ 1365245 h 1638300"/>
              <a:gd name="connsiteX5" fmla="*/ 5478637 w 5751692"/>
              <a:gd name="connsiteY5" fmla="*/ 1638300 h 1638300"/>
              <a:gd name="connsiteX6" fmla="*/ 4947 w 5751692"/>
              <a:gd name="connsiteY6" fmla="*/ 1638300 h 163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51692" h="1638300">
                <a:moveTo>
                  <a:pt x="4947" y="1638300"/>
                </a:moveTo>
                <a:cubicBezTo>
                  <a:pt x="3890" y="800100"/>
                  <a:pt x="-5635" y="1181100"/>
                  <a:pt x="4947" y="0"/>
                </a:cubicBezTo>
                <a:lnTo>
                  <a:pt x="5478637" y="0"/>
                </a:lnTo>
                <a:cubicBezTo>
                  <a:pt x="5629441" y="0"/>
                  <a:pt x="5751692" y="122251"/>
                  <a:pt x="5751692" y="273055"/>
                </a:cubicBezTo>
                <a:lnTo>
                  <a:pt x="5751692" y="1365245"/>
                </a:lnTo>
                <a:cubicBezTo>
                  <a:pt x="5751692" y="1516049"/>
                  <a:pt x="5629441" y="1638300"/>
                  <a:pt x="5478637" y="1638300"/>
                </a:cubicBezTo>
                <a:lnTo>
                  <a:pt x="4947" y="1638300"/>
                </a:lnTo>
                <a:close/>
              </a:path>
            </a:pathLst>
          </a:custGeom>
          <a:solidFill>
            <a:srgbClr val="FAC833"/>
          </a:solidFill>
          <a:ln>
            <a:solidFill>
              <a:srgbClr val="FAC8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">
            <a:extLst>
              <a:ext uri="{FF2B5EF4-FFF2-40B4-BE49-F238E27FC236}">
                <a16:creationId xmlns:a16="http://schemas.microsoft.com/office/drawing/2014/main" id="{3805FF7A-3484-1EDE-7EE4-BBE196BA4DB2}"/>
              </a:ext>
            </a:extLst>
          </p:cNvPr>
          <p:cNvSpPr txBox="1"/>
          <p:nvPr/>
        </p:nvSpPr>
        <p:spPr>
          <a:xfrm>
            <a:off x="244404" y="4349286"/>
            <a:ext cx="46023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latin typeface="Aktiv Grotesk" panose="020B0504020202020204"/>
              </a:rPr>
              <a:t>Type your message here </a:t>
            </a:r>
            <a:r>
              <a:rPr lang="fr-FR" sz="1800" dirty="0">
                <a:latin typeface="Aktiv Grotesk" panose="020B0504020202020204"/>
              </a:rPr>
              <a:t>…</a:t>
            </a:r>
            <a:br>
              <a:rPr lang="fr-FR" sz="1800" dirty="0">
                <a:latin typeface="Aktiv Grotesk" panose="020B0504020202020204"/>
              </a:rPr>
            </a:br>
            <a:r>
              <a:rPr lang="fr-FR" sz="1800" dirty="0">
                <a:latin typeface="Aktiv Grotesk" panose="020B0504020202020204"/>
              </a:rPr>
              <a:t>You can add your name, your session or any other wording you wish. Reduce font size as needed.</a:t>
            </a:r>
          </a:p>
        </p:txBody>
      </p:sp>
      <p:sp>
        <p:nvSpPr>
          <p:cNvPr id="18" name="Picture Placeholder">
            <a:extLst>
              <a:ext uri="{FF2B5EF4-FFF2-40B4-BE49-F238E27FC236}">
                <a16:creationId xmlns:a16="http://schemas.microsoft.com/office/drawing/2014/main" id="{B1601A08-41E0-6E3A-8352-1CDE1E167D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3061" y="553252"/>
            <a:ext cx="4673599" cy="4679202"/>
          </a:xfrm>
        </p:spPr>
      </p:sp>
    </p:spTree>
    <p:extLst>
      <p:ext uri="{BB962C8B-B14F-4D97-AF65-F5344CB8AC3E}">
        <p14:creationId xmlns:p14="http://schemas.microsoft.com/office/powerpoint/2010/main" val="847787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32" descr="A waterfall in a mountain&#10;&#10;Description automatically generated">
            <a:extLst>
              <a:ext uri="{FF2B5EF4-FFF2-40B4-BE49-F238E27FC236}">
                <a16:creationId xmlns:a16="http://schemas.microsoft.com/office/drawing/2014/main" id="{F6431743-B646-DE62-FE89-66BD5F91C88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Join me">
            <a:extLst>
              <a:ext uri="{FF2B5EF4-FFF2-40B4-BE49-F238E27FC236}">
                <a16:creationId xmlns:a16="http://schemas.microsoft.com/office/drawing/2014/main" id="{3AEA561C-FDFF-CCBC-88F5-F891CB5B4C91}"/>
              </a:ext>
            </a:extLst>
          </p:cNvPr>
          <p:cNvSpPr txBox="1"/>
          <p:nvPr/>
        </p:nvSpPr>
        <p:spPr>
          <a:xfrm>
            <a:off x="274426" y="4266251"/>
            <a:ext cx="7194550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800" b="1" i="0" dirty="0">
                <a:solidFill>
                  <a:schemeClr val="bg1"/>
                </a:solidFill>
                <a:effectLst/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JOIN ME AT</a:t>
            </a:r>
          </a:p>
          <a:p>
            <a:r>
              <a:rPr lang="en-US" sz="4800" b="1" dirty="0">
                <a:solidFill>
                  <a:schemeClr val="bg1"/>
                </a:solidFill>
                <a:latin typeface="Aktiv Grotesk Medium"/>
                <a:ea typeface="Aktiv Grotesk Medium" panose="020B0504020202020204" pitchFamily="34" charset="0"/>
                <a:cs typeface="Aktiv Grotesk Medium" panose="020B0504020202020204" pitchFamily="34" charset="0"/>
              </a:rPr>
              <a:t>THE IGHC 2024!</a:t>
            </a:r>
            <a:endParaRPr lang="en-US" sz="4800" dirty="0">
              <a:solidFill>
                <a:schemeClr val="bg1"/>
              </a:solidFill>
              <a:latin typeface="Aktiv Grotesk Medium"/>
              <a:ea typeface="Aktiv Grotesk Medium" panose="020B0504020202020204" pitchFamily="34" charset="0"/>
              <a:cs typeface="Aktiv Grotesk Medium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8838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9720766269620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ATA_Master">
  <a:themeElements>
    <a:clrScheme name="IATA">
      <a:dk1>
        <a:sysClr val="windowText" lastClr="000000"/>
      </a:dk1>
      <a:lt1>
        <a:sysClr val="window" lastClr="FFFFFF"/>
      </a:lt1>
      <a:dk2>
        <a:srgbClr val="000000"/>
      </a:dk2>
      <a:lt2>
        <a:srgbClr val="E6E6E6"/>
      </a:lt2>
      <a:accent1>
        <a:srgbClr val="1E32FA"/>
      </a:accent1>
      <a:accent2>
        <a:srgbClr val="FAC832"/>
      </a:accent2>
      <a:accent3>
        <a:srgbClr val="F04632"/>
      </a:accent3>
      <a:accent4>
        <a:srgbClr val="289632"/>
      </a:accent4>
      <a:accent5>
        <a:srgbClr val="F046C8"/>
      </a:accent5>
      <a:accent6>
        <a:srgbClr val="5A14A0"/>
      </a:accent6>
      <a:hlink>
        <a:srgbClr val="1E32FA"/>
      </a:hlink>
      <a:folHlink>
        <a:srgbClr val="5A14A0"/>
      </a:folHlink>
    </a:clrScheme>
    <a:fontScheme name="IATA">
      <a:majorFont>
        <a:latin typeface="Aktiv Grotesk Medium"/>
        <a:ea typeface=""/>
        <a:cs typeface=""/>
      </a:majorFont>
      <a:minorFont>
        <a:latin typeface="Aktiv Grotes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default.pptx  -  Read-Only" id="{3393D6F6-3DDF-4AD8-AF70-01B8C861C0E9}" vid="{9069597E-579C-472E-93EE-52701DC4603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35BE1AB82ED949983D4C3BEFB295AA" ma:contentTypeVersion="18" ma:contentTypeDescription="Create a new document." ma:contentTypeScope="" ma:versionID="8f7f5775543f79acbde25c913a609869">
  <xsd:schema xmlns:xsd="http://www.w3.org/2001/XMLSchema" xmlns:xs="http://www.w3.org/2001/XMLSchema" xmlns:p="http://schemas.microsoft.com/office/2006/metadata/properties" xmlns:ns2="4ffaaae9-dc8c-459f-a92e-1529c78bcbdb" xmlns:ns3="86e16ca4-215f-4354-b2b5-4fac53992da1" xmlns:ns4="da655568-1247-43c7-b5ce-0d71de2fb494" targetNamespace="http://schemas.microsoft.com/office/2006/metadata/properties" ma:root="true" ma:fieldsID="3c7a8ead1715696ef4fb2f1cf37e2cf7" ns2:_="" ns3:_="" ns4:_="">
    <xsd:import namespace="4ffaaae9-dc8c-459f-a92e-1529c78bcbdb"/>
    <xsd:import namespace="86e16ca4-215f-4354-b2b5-4fac53992da1"/>
    <xsd:import namespace="da655568-1247-43c7-b5ce-0d71de2fb4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4:TaxCatchAll" minOccurs="0"/>
                <xsd:element ref="ns2:MediaLengthInSeconds" minOccurs="0"/>
                <xsd:element ref="ns2:MediaServiceLocation" minOccurs="0"/>
                <xsd:element ref="ns2:Teammemberincharg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aae9-dc8c-459f-a92e-1529c78bcb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72a7312-740c-42ad-98bd-109d277010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Teammemberincharge" ma:index="24" nillable="true" ma:displayName="Team member in charge" ma:format="Dropdown" ma:internalName="Teammemberincharge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e16ca4-215f-4354-b2b5-4fac53992da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655568-1247-43c7-b5ce-0d71de2fb49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047f723-34d2-452b-a2e8-72a6afe5340e}" ma:internalName="TaxCatchAll" ma:showField="CatchAllData" ma:web="86e16ca4-215f-4354-b2b5-4fac53992d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655568-1247-43c7-b5ce-0d71de2fb494" xsi:nil="true"/>
    <lcf76f155ced4ddcb4097134ff3c332f xmlns="4ffaaae9-dc8c-459f-a92e-1529c78bcbdb">
      <Terms xmlns="http://schemas.microsoft.com/office/infopath/2007/PartnerControls"/>
    </lcf76f155ced4ddcb4097134ff3c332f>
    <Teammemberincharge xmlns="4ffaaae9-dc8c-459f-a92e-1529c78bcbdb" xsi:nil="true"/>
    <SharedWithUsers xmlns="86e16ca4-215f-4354-b2b5-4fac53992da1">
      <UserInfo>
        <DisplayName>Katie Erofeeva</DisplayName>
        <AccountId>90</AccountId>
        <AccountType/>
      </UserInfo>
      <UserInfo>
        <DisplayName>Kim Wee</DisplayName>
        <AccountId>51</AccountId>
        <AccountType/>
      </UserInfo>
      <UserInfo>
        <DisplayName>Macarena Losada</DisplayName>
        <AccountId>87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748A618-3DC1-4085-AFA7-457ABC695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70F271-1A08-48AE-8C18-B8377B5EFE3E}">
  <ds:schemaRefs>
    <ds:schemaRef ds:uri="4ffaaae9-dc8c-459f-a92e-1529c78bcbdb"/>
    <ds:schemaRef ds:uri="86e16ca4-215f-4354-b2b5-4fac53992da1"/>
    <ds:schemaRef ds:uri="da655568-1247-43c7-b5ce-0d71de2fb49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98825FB-E388-4F1F-8116-2A8A65DD839A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da655568-1247-43c7-b5ce-0d71de2fb494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86e16ca4-215f-4354-b2b5-4fac53992da1"/>
    <ds:schemaRef ds:uri="4ffaaae9-dc8c-459f-a92e-1529c78bcbd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119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Aktiv Grotesk</vt:lpstr>
      <vt:lpstr>Aktiv Grotesk Medium</vt:lpstr>
      <vt:lpstr>Arial</vt:lpstr>
      <vt:lpstr>Calibri</vt:lpstr>
      <vt:lpstr>Calibri Light</vt:lpstr>
      <vt:lpstr>Office Theme</vt:lpstr>
      <vt:lpstr>IATA_Master</vt:lpstr>
      <vt:lpstr>Promotional Kit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CNS Advocacy Kit</dc:title>
  <dc:creator>DeSantis, Christina</dc:creator>
  <cp:lastModifiedBy>Nataly Echezuria</cp:lastModifiedBy>
  <cp:revision>5</cp:revision>
  <dcterms:created xsi:type="dcterms:W3CDTF">2021-04-21T15:11:41Z</dcterms:created>
  <dcterms:modified xsi:type="dcterms:W3CDTF">2024-01-05T12:00:37Z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2021-04-21T15:11:42Z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bd1f98e2-eeee-4e66-acd1-aec6dc875dae</vt:lpwstr>
  </property>
  <property fmtid="{D5CDD505-2E9C-101B-9397-08002B2CF9AE}" pid="8" name="MSIP_Label_2bbab825-a111-45e4-86a1-18cee0005896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Information Classification: General</vt:lpwstr>
  </property>
  <property fmtid="{D5CDD505-2E9C-101B-9397-08002B2CF9AE}" pid="11" name="ContentTypeId">
    <vt:lpwstr>0x0101002D35BE1AB82ED949983D4C3BEFB295AA</vt:lpwstr>
  </property>
  <property fmtid="{D5CDD505-2E9C-101B-9397-08002B2CF9AE}" pid="12" name="MediaServiceImageTags">
    <vt:lpwstr/>
  </property>
  <property fmtid="{D5CDD505-2E9C-101B-9397-08002B2CF9AE}" pid="13" name="Order">
    <vt:lpwstr>299200.000000000</vt:lpwstr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xd_Signature">
    <vt:lpwstr/>
  </property>
  <property fmtid="{D5CDD505-2E9C-101B-9397-08002B2CF9AE}" pid="20" name="SharedWithUsers">
    <vt:lpwstr>90;#Katie Erofeeva;#51;#Kim Wee;#87;#Macarena Losada</vt:lpwstr>
  </property>
</Properties>
</file>