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70" r:id="rId5"/>
    <p:sldId id="271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5EB49-5774-43BB-BEAE-FFE6F854615A}" v="1" dt="2024-09-10T08:47:18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Asiimwe" userId="c024b75d-292e-4c56-9621-7e555a0fc6d4" providerId="ADAL" clId="{8E95EB49-5774-43BB-BEAE-FFE6F854615A}"/>
    <pc:docChg chg="modSld">
      <pc:chgData name="Gloria Asiimwe" userId="c024b75d-292e-4c56-9621-7e555a0fc6d4" providerId="ADAL" clId="{8E95EB49-5774-43BB-BEAE-FFE6F854615A}" dt="2024-09-10T08:47:26.069" v="7" actId="1076"/>
      <pc:docMkLst>
        <pc:docMk/>
      </pc:docMkLst>
      <pc:sldChg chg="modSp mod">
        <pc:chgData name="Gloria Asiimwe" userId="c024b75d-292e-4c56-9621-7e555a0fc6d4" providerId="ADAL" clId="{8E95EB49-5774-43BB-BEAE-FFE6F854615A}" dt="2024-09-10T08:47:07.821" v="4" actId="13244"/>
        <pc:sldMkLst>
          <pc:docMk/>
          <pc:sldMk cId="4276101519" sldId="268"/>
        </pc:sldMkLst>
        <pc:picChg chg="mod ord">
          <ac:chgData name="Gloria Asiimwe" userId="c024b75d-292e-4c56-9621-7e555a0fc6d4" providerId="ADAL" clId="{8E95EB49-5774-43BB-BEAE-FFE6F854615A}" dt="2024-09-10T08:47:07.821" v="4" actId="13244"/>
          <ac:picMkLst>
            <pc:docMk/>
            <pc:sldMk cId="4276101519" sldId="268"/>
            <ac:picMk id="11" creationId="{F15B75D6-1D29-ADD3-39C9-B983FD907500}"/>
          </ac:picMkLst>
        </pc:picChg>
      </pc:sldChg>
      <pc:sldChg chg="modSp mod">
        <pc:chgData name="Gloria Asiimwe" userId="c024b75d-292e-4c56-9621-7e555a0fc6d4" providerId="ADAL" clId="{8E95EB49-5774-43BB-BEAE-FFE6F854615A}" dt="2024-09-10T08:47:26.069" v="7" actId="1076"/>
        <pc:sldMkLst>
          <pc:docMk/>
          <pc:sldMk cId="3035780936" sldId="271"/>
        </pc:sldMkLst>
        <pc:grpChg chg="mod">
          <ac:chgData name="Gloria Asiimwe" userId="c024b75d-292e-4c56-9621-7e555a0fc6d4" providerId="ADAL" clId="{8E95EB49-5774-43BB-BEAE-FFE6F854615A}" dt="2024-09-10T08:47:26.069" v="7" actId="1076"/>
          <ac:grpSpMkLst>
            <pc:docMk/>
            <pc:sldMk cId="3035780936" sldId="271"/>
            <ac:grpSpMk id="2" creationId="{9760B137-5C54-BC28-FA61-15056378C1C2}"/>
          </ac:grpSpMkLst>
        </pc:grpChg>
        <pc:picChg chg="mod">
          <ac:chgData name="Gloria Asiimwe" userId="c024b75d-292e-4c56-9621-7e555a0fc6d4" providerId="ADAL" clId="{8E95EB49-5774-43BB-BEAE-FFE6F854615A}" dt="2024-09-10T08:47:18.597" v="6" actId="14826"/>
          <ac:picMkLst>
            <pc:docMk/>
            <pc:sldMk cId="3035780936" sldId="271"/>
            <ac:picMk id="6" creationId="{C1099490-13FF-5757-CCED-2CEBEA7250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1CDD-EED7-6A47-8F70-0F65E6EC44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01CDD-EED7-6A47-8F70-0F65E6EC44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A267-1F74-D94C-986F-EC0CAE74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EBE1-185C-9649-8D9B-6FA130480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7A9F-5B7A-AF45-A130-8075107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047D-868D-3C4E-A067-C30CBF44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F0B97-8E5F-8342-BF1D-EAC9DCD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1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8E93-99C0-4F4C-AB37-E7291711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B1897-B888-9346-92AF-5C8F2BD9E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829AB-B605-0F40-A69E-092C95D1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DFD7-2EBB-1542-9872-BC75504D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5B0D-8F95-3C4D-B876-789FE7E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E69C5F-9C73-6E4E-8B50-3FBDEC5AF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172EEE-F983-CD47-B2CF-64B361C85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E8F8A-F341-C845-95EF-C41D993C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31E72-2744-964D-9031-6AF76ECD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64DB0-3FA6-334B-BD52-6B7321F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03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vents A/V 'Logo'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39F4C-5E90-4313-90D0-D1522A010B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5DEED-A00F-432E-919B-A31AE102E4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999896"/>
            <a:ext cx="5904000" cy="1753204"/>
          </a:xfrm>
        </p:spPr>
        <p:txBody>
          <a:bodyPr anchor="ctr" anchorCtr="0"/>
          <a:lstStyle>
            <a:lvl1pPr algn="l">
              <a:lnSpc>
                <a:spcPts val="6000"/>
              </a:lnSpc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2A637-F57B-4008-8DC2-4D2B8ECC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41132"/>
            <a:ext cx="5904000" cy="850297"/>
          </a:xfrm>
        </p:spPr>
        <p:txBody>
          <a:bodyPr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410B460-2C02-4566-8E5A-96EDDC702FD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092267" y="5405588"/>
            <a:ext cx="1718058" cy="1075917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DE5E1F-9D28-455D-A549-FE42B4E653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7342" y="5595257"/>
            <a:ext cx="1996923" cy="886247"/>
          </a:xfrm>
        </p:spPr>
        <p:txBody>
          <a:bodyPr anchor="ctr" anchorCtr="0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Sponsor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F2B61-F0E7-4176-ABA5-BC91B82132E0}"/>
              </a:ext>
            </a:extLst>
          </p:cNvPr>
          <p:cNvSpPr/>
          <p:nvPr userDrawn="1"/>
        </p:nvSpPr>
        <p:spPr>
          <a:xfrm>
            <a:off x="-326334" y="368300"/>
            <a:ext cx="222739" cy="234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050">
                <a:solidFill>
                  <a:schemeClr val="tx1"/>
                </a:solidFill>
              </a:rPr>
              <a:t>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      </a:t>
            </a:r>
            <a:r>
              <a:rPr lang="en-US" sz="1050">
                <a:solidFill>
                  <a:schemeClr val="tx1"/>
                </a:solidFill>
              </a:rPr>
              <a:t>HEIGHT OF EVENT LOCKUP     </a:t>
            </a:r>
            <a:r>
              <a:rPr lang="en-US" sz="105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591620A-F941-4CFD-BE01-09A2C7417A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87341" y="5366657"/>
            <a:ext cx="1996923" cy="228600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  <a:lvl2pPr marL="285750" indent="0">
              <a:buNone/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DA460-FF47-457C-9134-2EDD605C7D2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Event #hashtag</a:t>
            </a:r>
          </a:p>
        </p:txBody>
      </p:sp>
    </p:spTree>
    <p:extLst>
      <p:ext uri="{BB962C8B-B14F-4D97-AF65-F5344CB8AC3E}">
        <p14:creationId xmlns:p14="http://schemas.microsoft.com/office/powerpoint/2010/main" val="27751338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94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985F9-31B5-2540-B937-EA189AF5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A9B0-BBB7-6441-A559-3E340EF86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7C409-8C8B-6D43-99F1-CFD69ACA4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7BCF6-BAE8-774D-A156-D3DAFAB6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C072-1B3F-3A41-9084-C3E7547A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E67F-593F-EC41-8FB9-B4BB77B9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1F5F7-FC2F-B04F-954D-0E4108387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C9DC-B6B9-E744-B57C-6E1CF254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2E35-DC52-AE4F-B2BE-1380251A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57538-E9F9-4A4C-80C8-1B759169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46C2-D2AC-3F4A-9152-1BBD833C7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EB2B0-1F1B-544F-9AC8-CAB04FBA9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8D01B-1E76-F24C-AD52-3B0280C58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E5F1D-CA19-5C4E-ABEB-1BFF0AADC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2948D-B283-E44A-A733-DE041E442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16F90B-9FFA-284F-ADB8-6ABE41E2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9F75-DA2B-234A-9C61-48B55612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FA76B8-9A70-1349-9361-3898E6329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A3219-9962-3E40-9B95-7C6812A7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D3D70-833C-804D-8186-A87B851EF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109F6-B728-A44D-8866-45C5DE5B4B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A5748-FCFD-1946-86B9-EFA453CB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07FCD-BE1A-EF46-BADD-202B0CAC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02895-6A96-1141-B139-B281BD07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7D82C-779A-3441-A481-F4CEA93CB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93E3AB-D40D-DC40-B83D-781475DA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A22AC-71E9-1F43-9171-E51EA1A6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691AC-9D3D-564D-BB81-A0C52F67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9FE447-058A-B74D-ACD9-4CE8A439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E819E-20ED-D844-9FC9-5E5BBF2C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871E-3217-2B40-9D4B-E4008C76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3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92B6-598D-AC43-A015-04EE99F6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D2CA-D26E-6544-A28C-B5D3935D3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C80F2-4EB1-B84D-8A93-3719CE2B7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5085C-D62B-414B-A689-AF4CBCE0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7F2E5-9B87-044B-9073-49B20FEA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94D1C-5337-1345-8A82-5B44A2D6A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7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F8FB-957A-524C-847C-3BCB1CA04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1AD8C-1A85-6844-99D4-7AAAC52545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76A07-30D2-0642-B2B5-D7C9E4727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8B9AD-3990-D242-A1A7-516C82C7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8F2C8-3C11-D846-897B-54027748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4597D-B6BA-C244-BEBC-0D047A89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35A0B9-3AAB-C54E-9711-C32748F29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18C2A-84AE-0349-8EBF-E96AAA33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906F8-31E9-0C45-B971-D604C18EA5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6DBB-A29C-3946-A68B-63DCA80A0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EA6-526D-6E40-AC1A-335523FF3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iata.org/en/events/all/ighc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Image">
            <a:extLst>
              <a:ext uri="{FF2B5EF4-FFF2-40B4-BE49-F238E27FC236}">
                <a16:creationId xmlns:a16="http://schemas.microsoft.com/office/drawing/2014/main" id="{80AC0AF6-EFB4-E4CA-5502-EC3215018F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rcRect l="1464" r="1464"/>
          <a:stretch/>
        </p:blipFill>
        <p:spPr>
          <a:xfrm>
            <a:off x="-1" y="-1"/>
            <a:ext cx="12192005" cy="6928701"/>
          </a:xfrm>
          <a:prstGeom prst="rect">
            <a:avLst/>
          </a:prstGeom>
        </p:spPr>
      </p:pic>
      <p:sp>
        <p:nvSpPr>
          <p:cNvPr id="17" name="Title">
            <a:extLst>
              <a:ext uri="{FF2B5EF4-FFF2-40B4-BE49-F238E27FC236}">
                <a16:creationId xmlns:a16="http://schemas.microsoft.com/office/drawing/2014/main" id="{7E242B1F-447C-C2FD-5776-51AA6272A986}"/>
              </a:ext>
            </a:extLst>
          </p:cNvPr>
          <p:cNvSpPr txBox="1"/>
          <p:nvPr/>
        </p:nvSpPr>
        <p:spPr>
          <a:xfrm>
            <a:off x="-334977" y="477896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ktiv Grotesk" panose="020B0504020202020204" pitchFamily="34" charset="0"/>
                <a:ea typeface="Aktiv Grotesk" panose="020B0504020202020204" pitchFamily="34" charset="0"/>
                <a:cs typeface="Aktiv Grotesk" panose="020B0504020202020204" pitchFamily="34" charset="0"/>
              </a:rPr>
              <a:t>   Promotional Kit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8533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/>
          <p:nvPr/>
        </p:nvSpPr>
        <p:spPr>
          <a:xfrm>
            <a:off x="381000" y="1384145"/>
            <a:ext cx="11430000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IGHC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/>
                <a:cs typeface="Aktiv Grotesk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/>
                <a:cs typeface="Aktiv Grotesk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/>
                <a:cs typeface="Aktiv Grotesk"/>
                <a:hlinkClick r:id="rId2"/>
              </a:rPr>
              <a:t>IGHC 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/>
                <a:cs typeface="Aktiv Grotesk"/>
              </a:rPr>
              <a:t>! 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99490-13FF-5757-CCED-2CEBEA7250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89846" y="3786588"/>
            <a:ext cx="4812307" cy="26532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60B137-5C54-BC28-FA61-15056378C1C2}"/>
              </a:ext>
            </a:extLst>
          </p:cNvPr>
          <p:cNvGrpSpPr>
            <a:grpSpLocks noChangeAspect="1"/>
          </p:cNvGrpSpPr>
          <p:nvPr/>
        </p:nvGrpSpPr>
        <p:grpSpPr>
          <a:xfrm>
            <a:off x="6802531" y="4245181"/>
            <a:ext cx="641288" cy="1280295"/>
            <a:chOff x="1306168" y="815353"/>
            <a:chExt cx="991737" cy="1979946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84F4C79-23BB-CC21-1A68-0CB9A7E0309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307306" y="1808279"/>
              <a:ext cx="985838" cy="987020"/>
            </a:xfrm>
            <a:custGeom>
              <a:avLst/>
              <a:gdLst>
                <a:gd name="T0" fmla="*/ 0 w 3326"/>
                <a:gd name="T1" fmla="*/ 0 h 3330"/>
                <a:gd name="T2" fmla="*/ 0 w 3326"/>
                <a:gd name="T3" fmla="*/ 1665 h 3330"/>
                <a:gd name="T4" fmla="*/ 1109 w 3326"/>
                <a:gd name="T5" fmla="*/ 1665 h 3330"/>
                <a:gd name="T6" fmla="*/ 1109 w 3326"/>
                <a:gd name="T7" fmla="*/ 3330 h 3330"/>
                <a:gd name="T8" fmla="*/ 3326 w 3326"/>
                <a:gd name="T9" fmla="*/ 3330 h 3330"/>
                <a:gd name="T10" fmla="*/ 3326 w 3326"/>
                <a:gd name="T11" fmla="*/ 0 h 3330"/>
                <a:gd name="T12" fmla="*/ 0 w 3326"/>
                <a:gd name="T13" fmla="*/ 0 h 3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6" h="3330">
                  <a:moveTo>
                    <a:pt x="0" y="0"/>
                  </a:moveTo>
                  <a:lnTo>
                    <a:pt x="0" y="1665"/>
                  </a:lnTo>
                  <a:lnTo>
                    <a:pt x="1109" y="1665"/>
                  </a:lnTo>
                  <a:lnTo>
                    <a:pt x="1109" y="3330"/>
                  </a:lnTo>
                  <a:lnTo>
                    <a:pt x="3326" y="3330"/>
                  </a:lnTo>
                  <a:lnTo>
                    <a:pt x="33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F23B389-7500-B655-E92E-D652C46A3A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06168" y="815353"/>
              <a:ext cx="991737" cy="992926"/>
            </a:xfrm>
            <a:prstGeom prst="ellipse">
              <a:avLst/>
            </a:prstGeom>
            <a:solidFill>
              <a:srgbClr val="FAC8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4F791C-AD86-80CD-0ACF-47C5EB2D23EF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1685021" y="1351310"/>
              <a:ext cx="230410" cy="460407"/>
            </a:xfrm>
            <a:custGeom>
              <a:avLst/>
              <a:gdLst>
                <a:gd name="connsiteX0" fmla="*/ 270676 w 270676"/>
                <a:gd name="connsiteY0" fmla="*/ 0 h 540866"/>
                <a:gd name="connsiteX1" fmla="*/ 270676 w 270676"/>
                <a:gd name="connsiteY1" fmla="*/ 270352 h 540866"/>
                <a:gd name="connsiteX2" fmla="*/ 270514 w 270676"/>
                <a:gd name="connsiteY2" fmla="*/ 270352 h 540866"/>
                <a:gd name="connsiteX3" fmla="*/ 270514 w 270676"/>
                <a:gd name="connsiteY3" fmla="*/ 274419 h 540866"/>
                <a:gd name="connsiteX4" fmla="*/ 270514 w 270676"/>
                <a:gd name="connsiteY4" fmla="*/ 540866 h 540866"/>
                <a:gd name="connsiteX5" fmla="*/ 5653 w 270676"/>
                <a:gd name="connsiteY5" fmla="*/ 324752 h 540866"/>
                <a:gd name="connsiteX6" fmla="*/ 178 w 270676"/>
                <a:gd name="connsiteY6" fmla="*/ 270352 h 540866"/>
                <a:gd name="connsiteX7" fmla="*/ 0 w 270676"/>
                <a:gd name="connsiteY7" fmla="*/ 270352 h 540866"/>
                <a:gd name="connsiteX8" fmla="*/ 270676 w 270676"/>
                <a:gd name="connsiteY8" fmla="*/ 0 h 540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676" h="540866">
                  <a:moveTo>
                    <a:pt x="270676" y="0"/>
                  </a:moveTo>
                  <a:lnTo>
                    <a:pt x="270676" y="270352"/>
                  </a:lnTo>
                  <a:lnTo>
                    <a:pt x="270514" y="270352"/>
                  </a:lnTo>
                  <a:lnTo>
                    <a:pt x="270514" y="274419"/>
                  </a:lnTo>
                  <a:cubicBezTo>
                    <a:pt x="270514" y="287107"/>
                    <a:pt x="270514" y="337859"/>
                    <a:pt x="270514" y="540866"/>
                  </a:cubicBezTo>
                  <a:cubicBezTo>
                    <a:pt x="139832" y="540866"/>
                    <a:pt x="30855" y="448114"/>
                    <a:pt x="5653" y="324752"/>
                  </a:cubicBezTo>
                  <a:lnTo>
                    <a:pt x="178" y="270352"/>
                  </a:lnTo>
                  <a:lnTo>
                    <a:pt x="0" y="270352"/>
                  </a:lnTo>
                  <a:cubicBezTo>
                    <a:pt x="0" y="121001"/>
                    <a:pt x="121146" y="0"/>
                    <a:pt x="270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 Image">
            <a:extLst>
              <a:ext uri="{FF2B5EF4-FFF2-40B4-BE49-F238E27FC236}">
                <a16:creationId xmlns:a16="http://schemas.microsoft.com/office/drawing/2014/main" id="{F15B75D6-1D29-ADD3-39C9-B983FD9075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22BEFDDE-4F75-E4C1-D461-F2DC7262A7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636149"/>
            <a:ext cx="5126851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">
            <a:extLst>
              <a:ext uri="{FF2B5EF4-FFF2-40B4-BE49-F238E27FC236}">
                <a16:creationId xmlns:a16="http://schemas.microsoft.com/office/drawing/2014/main" id="{3805FF7A-3484-1EDE-7EE4-BBE196BA4DB2}"/>
              </a:ext>
            </a:extLst>
          </p:cNvPr>
          <p:cNvSpPr txBox="1"/>
          <p:nvPr/>
        </p:nvSpPr>
        <p:spPr>
          <a:xfrm>
            <a:off x="262878" y="4854431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</a:t>
            </a:r>
            <a:r>
              <a:rPr lang="fr-FR" sz="1800" b="1" dirty="0" err="1">
                <a:latin typeface="Aktiv Grotesk" panose="020B0504020202020204"/>
              </a:rPr>
              <a:t>your</a:t>
            </a:r>
            <a:r>
              <a:rPr lang="fr-FR" sz="1800" b="1" dirty="0">
                <a:latin typeface="Aktiv Grotesk" panose="020B0504020202020204"/>
              </a:rPr>
              <a:t> message </a:t>
            </a:r>
            <a:r>
              <a:rPr lang="fr-FR" sz="1800" b="1" dirty="0" err="1">
                <a:latin typeface="Aktiv Grotesk" panose="020B0504020202020204"/>
              </a:rPr>
              <a:t>here</a:t>
            </a:r>
            <a:r>
              <a:rPr lang="fr-FR" sz="1800" b="1" dirty="0">
                <a:latin typeface="Aktiv Grotesk" panose="020B0504020202020204"/>
              </a:rPr>
              <a:t>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</a:t>
            </a:r>
            <a:r>
              <a:rPr lang="fr-FR" sz="1800" dirty="0" err="1">
                <a:latin typeface="Aktiv Grotesk" panose="020B0504020202020204"/>
              </a:rPr>
              <a:t>add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name</a:t>
            </a:r>
            <a:r>
              <a:rPr lang="fr-FR" sz="1800" dirty="0">
                <a:latin typeface="Aktiv Grotesk" panose="020B0504020202020204"/>
              </a:rPr>
              <a:t>, </a:t>
            </a:r>
            <a:r>
              <a:rPr lang="fr-FR" sz="1800" dirty="0" err="1">
                <a:latin typeface="Aktiv Grotesk" panose="020B0504020202020204"/>
              </a:rPr>
              <a:t>your</a:t>
            </a:r>
            <a:r>
              <a:rPr lang="fr-FR" sz="1800" dirty="0">
                <a:latin typeface="Aktiv Grotesk" panose="020B0504020202020204"/>
              </a:rPr>
              <a:t> session or </a:t>
            </a:r>
            <a:r>
              <a:rPr lang="fr-FR" sz="1800" dirty="0" err="1">
                <a:latin typeface="Aktiv Grotesk" panose="020B0504020202020204"/>
              </a:rPr>
              <a:t>any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other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wording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you</a:t>
            </a:r>
            <a:r>
              <a:rPr lang="fr-FR" sz="1800" dirty="0">
                <a:latin typeface="Aktiv Grotesk" panose="020B0504020202020204"/>
              </a:rPr>
              <a:t> </a:t>
            </a:r>
            <a:r>
              <a:rPr lang="fr-FR" sz="1800" dirty="0" err="1">
                <a:latin typeface="Aktiv Grotesk" panose="020B0504020202020204"/>
              </a:rPr>
              <a:t>wish</a:t>
            </a:r>
            <a:r>
              <a:rPr lang="fr-FR" sz="1800" dirty="0">
                <a:latin typeface="Aktiv Grotesk" panose="020B0504020202020204"/>
              </a:rPr>
              <a:t>. </a:t>
            </a:r>
            <a:r>
              <a:rPr lang="fr-FR" sz="1800" dirty="0" err="1">
                <a:latin typeface="Aktiv Grotesk" panose="020B0504020202020204"/>
              </a:rPr>
              <a:t>Reduce</a:t>
            </a:r>
            <a:r>
              <a:rPr lang="fr-FR" sz="1800" dirty="0">
                <a:latin typeface="Aktiv Grotesk" panose="020B0504020202020204"/>
              </a:rPr>
              <a:t> font size as </a:t>
            </a:r>
            <a:r>
              <a:rPr lang="fr-FR" sz="1800" dirty="0" err="1">
                <a:latin typeface="Aktiv Grotesk" panose="020B0504020202020204"/>
              </a:rPr>
              <a:t>needed</a:t>
            </a:r>
            <a:r>
              <a:rPr lang="fr-FR" sz="1800" dirty="0">
                <a:latin typeface="Aktiv Grotesk" panose="020B0504020202020204"/>
              </a:rPr>
              <a:t>.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4B3C006-FB80-C4A2-BB3F-5B7E11F856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694" y="585151"/>
            <a:ext cx="4673599" cy="467920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0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Image">
            <a:extLst>
              <a:ext uri="{FF2B5EF4-FFF2-40B4-BE49-F238E27FC236}">
                <a16:creationId xmlns:a16="http://schemas.microsoft.com/office/drawing/2014/main" id="{73956BCF-CF91-EF73-2DA8-19F8105B46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1530" r="1530"/>
          <a:stretch/>
        </p:blipFill>
        <p:spPr>
          <a:xfrm>
            <a:off x="9051" y="-30827"/>
            <a:ext cx="12192005" cy="6938128"/>
          </a:xfrm>
          <a:prstGeom prst="rect">
            <a:avLst/>
          </a:prstGeom>
        </p:spPr>
      </p:pic>
      <p:sp>
        <p:nvSpPr>
          <p:cNvPr id="20" name="Join me">
            <a:extLst>
              <a:ext uri="{FF2B5EF4-FFF2-40B4-BE49-F238E27FC236}">
                <a16:creationId xmlns:a16="http://schemas.microsoft.com/office/drawing/2014/main" id="{3AEA561C-FDFF-CCBC-88F5-F891CB5B4C91}"/>
              </a:ext>
            </a:extLst>
          </p:cNvPr>
          <p:cNvSpPr txBox="1"/>
          <p:nvPr/>
        </p:nvSpPr>
        <p:spPr>
          <a:xfrm>
            <a:off x="229813" y="4759791"/>
            <a:ext cx="7125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chemeClr val="bg1"/>
                </a:solidFill>
                <a:effectLst/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JOIN ME AT</a:t>
            </a:r>
          </a:p>
          <a:p>
            <a:r>
              <a:rPr lang="en-US" sz="4800" b="1" dirty="0">
                <a:solidFill>
                  <a:schemeClr val="bg1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rPr>
              <a:t>THE IGHC 2025!</a:t>
            </a:r>
            <a:endParaRPr lang="en-US" sz="4800" dirty="0">
              <a:solidFill>
                <a:schemeClr val="bg1"/>
              </a:solidFill>
              <a:latin typeface="Aktiv Grotesk Medium" panose="020B0504020202020204" pitchFamily="34" charset="0"/>
              <a:ea typeface="Aktiv Grotesk Medium" panose="020B0504020202020204" pitchFamily="34" charset="0"/>
              <a:cs typeface="Aktiv Grotesk Medium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56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9720766269620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66afcb7f-0d08-476b-8804-ba06292c329b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be771439-e563-445d-b4a8-ffc53f4215d9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echezurian\AppData\Local\Temp\Templafy\PowerPointVsto\Assets\4f2b78fe-3108-4851-8d46-4352ed6a7536.jp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35cad4-3cce-4ed8-95e5-193bc889b03b">
      <Terms xmlns="http://schemas.microsoft.com/office/infopath/2007/PartnerControls"/>
    </lcf76f155ced4ddcb4097134ff3c332f>
    <TaxCatchAll xmlns="d8daea20-883f-4b26-bb4b-17848c87d532" xsi:nil="true"/>
    <SharedWithUsers xmlns="d8daea20-883f-4b26-bb4b-17848c87d532">
      <UserInfo>
        <DisplayName>Katie Erofeeva</DisplayName>
        <AccountId>90</AccountId>
        <AccountType/>
      </UserInfo>
      <UserInfo>
        <DisplayName>Kim Wee</DisplayName>
        <AccountId>51</AccountId>
        <AccountType/>
      </UserInfo>
      <UserInfo>
        <DisplayName>Macarena Losada</DisplayName>
        <AccountId>87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B04D6D81962F47AAF1D800DA62A21D" ma:contentTypeVersion="14" ma:contentTypeDescription="Create a new document." ma:contentTypeScope="" ma:versionID="fb59d6600a35c99e179a92f4461e4001">
  <xsd:schema xmlns:xsd="http://www.w3.org/2001/XMLSchema" xmlns:xs="http://www.w3.org/2001/XMLSchema" xmlns:p="http://schemas.microsoft.com/office/2006/metadata/properties" xmlns:ns2="2e35cad4-3cce-4ed8-95e5-193bc889b03b" xmlns:ns3="d8daea20-883f-4b26-bb4b-17848c87d532" targetNamespace="http://schemas.microsoft.com/office/2006/metadata/properties" ma:root="true" ma:fieldsID="57efd694e40634fa2875704e9e335aa6" ns2:_="" ns3:_="">
    <xsd:import namespace="2e35cad4-3cce-4ed8-95e5-193bc889b03b"/>
    <xsd:import namespace="d8daea20-883f-4b26-bb4b-17848c87d5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5cad4-3cce-4ed8-95e5-193bc889b0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aea20-883f-4b26-bb4b-17848c87d53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60ae6c7-1eb3-4ed9-ab1a-36404cb48e3c}" ma:internalName="TaxCatchAll" ma:showField="CatchAllData" ma:web="d8daea20-883f-4b26-bb4b-17848c87d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8825FB-E388-4F1F-8116-2A8A65DD839A}">
  <ds:schemaRefs>
    <ds:schemaRef ds:uri="2e35cad4-3cce-4ed8-95e5-193bc889b03b"/>
    <ds:schemaRef ds:uri="44368c89-e897-4e70-87ff-efe5453df48d"/>
    <ds:schemaRef ds:uri="4ffaaae9-dc8c-459f-a92e-1529c78bcbdb"/>
    <ds:schemaRef ds:uri="7bff2630-a578-4087-aeb6-f47a7c456d66"/>
    <ds:schemaRef ds:uri="86e16ca4-215f-4354-b2b5-4fac53992da1"/>
    <ds:schemaRef ds:uri="d8daea20-883f-4b26-bb4b-17848c87d532"/>
    <ds:schemaRef ds:uri="da655568-1247-43c7-b5ce-0d71de2fb49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BC58516-5C01-4E9F-A0C0-027D199D441D}">
  <ds:schemaRefs>
    <ds:schemaRef ds:uri="2e35cad4-3cce-4ed8-95e5-193bc889b03b"/>
    <ds:schemaRef ds:uri="d8daea20-883f-4b26-bb4b-17848c87d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122</Words>
  <Application>Microsoft Office PowerPoint</Application>
  <PresentationFormat>Widescreen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Aktiv Grotesk</vt:lpstr>
      <vt:lpstr>Aktiv Grotesk Medium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Gloria Asiimwe</cp:lastModifiedBy>
  <cp:revision>2</cp:revision>
  <dcterms:created xsi:type="dcterms:W3CDTF">2021-04-21T15:11:41Z</dcterms:created>
  <dcterms:modified xsi:type="dcterms:W3CDTF">2024-09-10T08:47:30Z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Information Classification: General</vt:lpwstr>
  </property>
  <property fmtid="{D5CDD505-2E9C-101B-9397-08002B2CF9AE}" pid="11" name="ContentTypeId">
    <vt:lpwstr>0x01010076B04D6D81962F47AAF1D800DA62A21D</vt:lpwstr>
  </property>
  <property fmtid="{D5CDD505-2E9C-101B-9397-08002B2CF9AE}" pid="12" name="MediaServiceImageTags">
    <vt:lpwstr/>
  </property>
  <property fmtid="{D5CDD505-2E9C-101B-9397-08002B2CF9AE}" pid="13" name="Order">
    <vt:lpwstr>299200.000000000</vt:lpwstr>
  </property>
  <property fmtid="{D5CDD505-2E9C-101B-9397-08002B2CF9AE}" pid="14" name="xd_ProgID">
    <vt:lpwstr/>
  </property>
  <property fmtid="{D5CDD505-2E9C-101B-9397-08002B2CF9AE}" pid="15" name="ComplianceAssetId">
    <vt:lpwstr/>
  </property>
  <property fmtid="{D5CDD505-2E9C-101B-9397-08002B2CF9AE}" pid="16" name="TemplateUrl">
    <vt:lpwstr/>
  </property>
  <property fmtid="{D5CDD505-2E9C-101B-9397-08002B2CF9AE}" pid="17" name="_ExtendedDescription">
    <vt:lpwstr/>
  </property>
  <property fmtid="{D5CDD505-2E9C-101B-9397-08002B2CF9AE}" pid="18" name="TriggerFlowInfo">
    <vt:lpwstr/>
  </property>
  <property fmtid="{D5CDD505-2E9C-101B-9397-08002B2CF9AE}" pid="19" name="xd_Signature">
    <vt:lpwstr/>
  </property>
  <property fmtid="{D5CDD505-2E9C-101B-9397-08002B2CF9AE}" pid="20" name="SharedWithUsers">
    <vt:lpwstr>90;#Katie Erofeeva;#51;#Kim Wee;#87;#Macarena Losada</vt:lpwstr>
  </property>
</Properties>
</file>