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FA"/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52B36-A6DB-406D-A388-F7D2CEBC01B4}" v="9" dt="2025-12-23T16:08:20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48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23/12/2025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C9D9A-686B-0E4D-02D5-AF30A608117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80800" y="63500"/>
            <a:ext cx="676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ta.org/en/events/all/ighc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F04AC704-34F8-7F6C-B457-25EDFE17D1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</a:t>
            </a:r>
            <a:r>
              <a:rPr lang="en-US" sz="1600" b="1" dirty="0">
                <a:solidFill>
                  <a:srgbClr val="1E32FA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IGHC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/>
                <a:cs typeface="Aktiv Grotes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IGHC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/>
                <a:cs typeface="Aktiv Grotesk"/>
              </a:rPr>
              <a:t>! 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38923-FFF2-2388-BD59-A0D9B285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2924" y="3683286"/>
            <a:ext cx="4866150" cy="273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D3B9D70A-F1B5-E6CD-00A9-108F299F72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r="79"/>
          <a:stretch/>
        </p:blipFill>
        <p:spPr>
          <a:xfrm>
            <a:off x="-1409" y="0"/>
            <a:ext cx="12192000" cy="6858000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4021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9FFBC721-4C64-3D1C-2923-22E021009C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655568-1247-43c7-b5ce-0d71de2fb494" xsi:nil="true"/>
    <lcf76f155ced4ddcb4097134ff3c332f xmlns="4ffaaae9-dc8c-459f-a92e-1529c78bcbdb">
      <Terms xmlns="http://schemas.microsoft.com/office/infopath/2007/PartnerControls"/>
    </lcf76f155ced4ddcb4097134ff3c332f>
    <SharedWithUsers xmlns="86e16ca4-215f-4354-b2b5-4fac53992da1">
      <UserInfo>
        <DisplayName/>
        <AccountId xsi:nil="true"/>
        <AccountType/>
      </UserInfo>
    </SharedWithUsers>
    <MediaLengthInSeconds xmlns="4ffaaae9-dc8c-459f-a92e-1529c78bcbdb" xsi:nil="true"/>
    <Teammemberincharge xmlns="4ffaaae9-dc8c-459f-a92e-1529c78bcbd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20" ma:contentTypeDescription="Create a new document." ma:contentTypeScope="" ma:versionID="1accb232203815ec3040efc51cba9a2c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f47486965727e27118c92c38a2790d79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4183C6-7270-4AC2-9CD2-45B68A49FD3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ffaaae9-dc8c-459f-a92e-1529c78bcbdb"/>
    <ds:schemaRef ds:uri="da655568-1247-43c7-b5ce-0d71de2fb494"/>
    <ds:schemaRef ds:uri="http://schemas.microsoft.com/office/2006/documentManagement/types"/>
    <ds:schemaRef ds:uri="http://schemas.openxmlformats.org/package/2006/metadata/core-properties"/>
    <ds:schemaRef ds:uri="86e16ca4-215f-4354-b2b5-4fac53992da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6563A86-5869-46F8-A9FA-F637D8115D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4ae014c-8170-484b-8a8e-3a6b842e2604}" enabled="1" method="Standard" siteId="{ad221784-72a8-4263-ac86-0ccc6b152c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111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Aktiv Grotesk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Carlota Hernández Jaubert</cp:lastModifiedBy>
  <cp:revision>3</cp:revision>
  <dcterms:created xsi:type="dcterms:W3CDTF">2023-06-13T12:34:15Z</dcterms:created>
  <dcterms:modified xsi:type="dcterms:W3CDTF">2025-12-23T16:15:57Z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0x0101002D35BE1AB82ED949983D4C3BEFB295AA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ClassificationContentMarkingHeaderLocations">
    <vt:lpwstr>Office Theme:8</vt:lpwstr>
  </property>
  <property fmtid="{D5CDD505-2E9C-101B-9397-08002B2CF9AE}" pid="12" name="ClassificationContentMarkingHeaderText">
    <vt:lpwstr>Unrestricted</vt:lpwstr>
  </property>
</Properties>
</file>