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5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3AAFB-6086-494F-8F6A-D6D2A22FD86B}" v="10" dt="2026-05-21T14:07:25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ya Sreenivasan" userId="a475b1e1-b8a4-4bc9-945d-c16507be1bdc" providerId="ADAL" clId="{E3368EF7-2FD6-4BBE-B666-DF4276FE1F16}"/>
    <pc:docChg chg="undo custSel addSld delSld modSld">
      <pc:chgData name="Ramya Sreenivasan" userId="a475b1e1-b8a4-4bc9-945d-c16507be1bdc" providerId="ADAL" clId="{E3368EF7-2FD6-4BBE-B666-DF4276FE1F16}" dt="2026-05-21T14:07:25.482" v="23" actId="14826"/>
      <pc:docMkLst>
        <pc:docMk/>
      </pc:docMkLst>
      <pc:sldChg chg="modSp">
        <pc:chgData name="Ramya Sreenivasan" userId="a475b1e1-b8a4-4bc9-945d-c16507be1bdc" providerId="ADAL" clId="{E3368EF7-2FD6-4BBE-B666-DF4276FE1F16}" dt="2026-05-21T14:06:46.134" v="18" actId="14826"/>
        <pc:sldMkLst>
          <pc:docMk/>
          <pc:sldMk cId="2748576720" sldId="257"/>
        </pc:sldMkLst>
        <pc:picChg chg="mod">
          <ac:chgData name="Ramya Sreenivasan" userId="a475b1e1-b8a4-4bc9-945d-c16507be1bdc" providerId="ADAL" clId="{E3368EF7-2FD6-4BBE-B666-DF4276FE1F16}" dt="2026-05-21T14:06:46.134" v="18" actId="14826"/>
          <ac:picMkLst>
            <pc:docMk/>
            <pc:sldMk cId="2748576720" sldId="257"/>
            <ac:picMk id="2" creationId="{F04AC704-34F8-7F6C-B457-25EDFE17D15A}"/>
          </ac:picMkLst>
        </pc:picChg>
      </pc:sldChg>
      <pc:sldChg chg="modSp mod">
        <pc:chgData name="Ramya Sreenivasan" userId="a475b1e1-b8a4-4bc9-945d-c16507be1bdc" providerId="ADAL" clId="{E3368EF7-2FD6-4BBE-B666-DF4276FE1F16}" dt="2026-05-21T14:07:00.131" v="19" actId="14826"/>
        <pc:sldMkLst>
          <pc:docMk/>
          <pc:sldMk cId="3035780936" sldId="271"/>
        </pc:sldMkLst>
        <pc:picChg chg="mod">
          <ac:chgData name="Ramya Sreenivasan" userId="a475b1e1-b8a4-4bc9-945d-c16507be1bdc" providerId="ADAL" clId="{E3368EF7-2FD6-4BBE-B666-DF4276FE1F16}" dt="2026-05-21T14:07:00.131" v="19" actId="14826"/>
          <ac:picMkLst>
            <pc:docMk/>
            <pc:sldMk cId="3035780936" sldId="271"/>
            <ac:picMk id="4" creationId="{1A038923-FFF2-2388-BD59-A0D9B2853285}"/>
          </ac:picMkLst>
        </pc:picChg>
      </pc:sldChg>
      <pc:sldChg chg="modSp mod">
        <pc:chgData name="Ramya Sreenivasan" userId="a475b1e1-b8a4-4bc9-945d-c16507be1bdc" providerId="ADAL" clId="{E3368EF7-2FD6-4BBE-B666-DF4276FE1F16}" dt="2026-05-21T14:07:25.482" v="23" actId="14826"/>
        <pc:sldMkLst>
          <pc:docMk/>
          <pc:sldMk cId="245014488" sldId="273"/>
        </pc:sldMkLst>
        <pc:picChg chg="mod">
          <ac:chgData name="Ramya Sreenivasan" userId="a475b1e1-b8a4-4bc9-945d-c16507be1bdc" providerId="ADAL" clId="{E3368EF7-2FD6-4BBE-B666-DF4276FE1F16}" dt="2026-05-21T14:07:25.482" v="23" actId="14826"/>
          <ac:picMkLst>
            <pc:docMk/>
            <pc:sldMk cId="245014488" sldId="273"/>
            <ac:picMk id="3" creationId="{9FFBC721-4C64-3D1C-2923-22E021009C1D}"/>
          </ac:picMkLst>
        </pc:picChg>
      </pc:sldChg>
      <pc:sldChg chg="modSp del mod">
        <pc:chgData name="Ramya Sreenivasan" userId="a475b1e1-b8a4-4bc9-945d-c16507be1bdc" providerId="ADAL" clId="{E3368EF7-2FD6-4BBE-B666-DF4276FE1F16}" dt="2026-05-21T13:49:23.840" v="10" actId="47"/>
        <pc:sldMkLst>
          <pc:docMk/>
          <pc:sldMk cId="789460267" sldId="274"/>
        </pc:sldMkLst>
        <pc:spChg chg="mod modVis">
          <ac:chgData name="Ramya Sreenivasan" userId="a475b1e1-b8a4-4bc9-945d-c16507be1bdc" providerId="ADAL" clId="{E3368EF7-2FD6-4BBE-B666-DF4276FE1F16}" dt="2026-05-21T13:25:02.131" v="1" actId="14429"/>
          <ac:spMkLst>
            <pc:docMk/>
            <pc:sldMk cId="789460267" sldId="274"/>
            <ac:spMk id="5" creationId="{3805FF7A-3484-1EDE-7EE4-BBE196BA4DB2}"/>
          </ac:spMkLst>
        </pc:spChg>
      </pc:sldChg>
      <pc:sldChg chg="addSp delSp modSp add mod">
        <pc:chgData name="Ramya Sreenivasan" userId="a475b1e1-b8a4-4bc9-945d-c16507be1bdc" providerId="ADAL" clId="{E3368EF7-2FD6-4BBE-B666-DF4276FE1F16}" dt="2026-05-21T14:07:16.612" v="22" actId="13244"/>
        <pc:sldMkLst>
          <pc:docMk/>
          <pc:sldMk cId="3707089619" sldId="275"/>
        </pc:sldMkLst>
        <pc:spChg chg="mod">
          <ac:chgData name="Ramya Sreenivasan" userId="a475b1e1-b8a4-4bc9-945d-c16507be1bdc" providerId="ADAL" clId="{E3368EF7-2FD6-4BBE-B666-DF4276FE1F16}" dt="2026-05-21T13:49:54.725" v="11"/>
          <ac:spMkLst>
            <pc:docMk/>
            <pc:sldMk cId="3707089619" sldId="275"/>
            <ac:spMk id="4" creationId="{EA828226-3E23-F09F-E310-F67A4093156A}"/>
          </ac:spMkLst>
        </pc:spChg>
        <pc:spChg chg="mod">
          <ac:chgData name="Ramya Sreenivasan" userId="a475b1e1-b8a4-4bc9-945d-c16507be1bdc" providerId="ADAL" clId="{E3368EF7-2FD6-4BBE-B666-DF4276FE1F16}" dt="2026-05-21T13:49:54.725" v="11"/>
          <ac:spMkLst>
            <pc:docMk/>
            <pc:sldMk cId="3707089619" sldId="275"/>
            <ac:spMk id="6" creationId="{FB7743E3-5DD3-DA1D-9789-B100A206ED85}"/>
          </ac:spMkLst>
        </pc:spChg>
        <pc:spChg chg="mod">
          <ac:chgData name="Ramya Sreenivasan" userId="a475b1e1-b8a4-4bc9-945d-c16507be1bdc" providerId="ADAL" clId="{E3368EF7-2FD6-4BBE-B666-DF4276FE1F16}" dt="2026-05-21T13:49:54.725" v="11"/>
          <ac:spMkLst>
            <pc:docMk/>
            <pc:sldMk cId="3707089619" sldId="275"/>
            <ac:spMk id="8" creationId="{A54651F8-DA85-2982-AF12-56723D2C96C4}"/>
          </ac:spMkLst>
        </pc:spChg>
        <pc:grpChg chg="add del mod">
          <ac:chgData name="Ramya Sreenivasan" userId="a475b1e1-b8a4-4bc9-945d-c16507be1bdc" providerId="ADAL" clId="{E3368EF7-2FD6-4BBE-B666-DF4276FE1F16}" dt="2026-05-21T13:50:30.388" v="14" actId="478"/>
          <ac:grpSpMkLst>
            <pc:docMk/>
            <pc:sldMk cId="3707089619" sldId="275"/>
            <ac:grpSpMk id="2" creationId="{49B2FB08-0F9A-D239-8D2E-6612FB3ED827}"/>
          </ac:grpSpMkLst>
        </pc:grpChg>
        <pc:picChg chg="mod ord">
          <ac:chgData name="Ramya Sreenivasan" userId="a475b1e1-b8a4-4bc9-945d-c16507be1bdc" providerId="ADAL" clId="{E3368EF7-2FD6-4BBE-B666-DF4276FE1F16}" dt="2026-05-21T14:07:16.612" v="22" actId="13244"/>
          <ac:picMkLst>
            <pc:docMk/>
            <pc:sldMk cId="3707089619" sldId="275"/>
            <ac:picMk id="3" creationId="{F096E4CE-4733-334E-E24A-22C42367E7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21/05/2026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C9D9A-686B-0E4D-02D5-AF30A60811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ighc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F04AC704-34F8-7F6C-B457-25EDFE17D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</a:t>
            </a:r>
            <a:r>
              <a:rPr lang="en-US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IGHC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IGHC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</a:rPr>
              <a:t>!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38923-FFF2-2388-BD59-A0D9B285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789" y="3683286"/>
            <a:ext cx="4858419" cy="2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4BD2-45E4-FB41-0A32-9833D983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F096E4CE-4733-334E-E24A-22C42367E7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409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56DFA255-5831-2C35-BA36-9A6C64CF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D2ED7F1-32EF-3BC5-D7E6-98EC016C4F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D96C1D5-7BC5-DB5B-D78F-B2A96015E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9FFBC721-4C64-3D1C-2923-22E021009C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4ffaaae9-dc8c-459f-a92e-1529c78bcbdb">
      <Terms xmlns="http://schemas.microsoft.com/office/infopath/2007/PartnerControls"/>
    </lcf76f155ced4ddcb4097134ff3c332f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20" ma:contentTypeDescription="Create a new document." ma:contentTypeScope="" ma:versionID="1accb232203815ec3040efc51cba9a2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f47486965727e27118c92c38a2790d79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purl.org/dc/terms/"/>
    <ds:schemaRef ds:uri="http://schemas.microsoft.com/office/infopath/2007/PartnerControls"/>
    <ds:schemaRef ds:uri="da655568-1247-43c7-b5ce-0d71de2fb494"/>
    <ds:schemaRef ds:uri="http://purl.org/dc/dcmitype/"/>
    <ds:schemaRef ds:uri="4ffaaae9-dc8c-459f-a92e-1529c78bcbdb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6e16ca4-215f-4354-b2b5-4fac53992d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563A86-5869-46F8-A9FA-F637D8115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Ramya Sreenivasan</cp:lastModifiedBy>
  <cp:revision>2</cp:revision>
  <dcterms:created xsi:type="dcterms:W3CDTF">2023-06-13T12:34:15Z</dcterms:created>
  <dcterms:modified xsi:type="dcterms:W3CDTF">2026-05-21T14:07:31Z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