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75" r:id="rId5"/>
    <p:sldId id="271" r:id="rId6"/>
    <p:sldId id="274" r:id="rId7"/>
    <p:sldId id="276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32FA"/>
    <a:srgbClr val="FFCD32"/>
    <a:srgbClr val="FAC832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BE147F-8D92-4982-94DF-2019C2D14C07}" v="23" dt="2024-06-28T07:56:00.979"/>
    <p1510:client id="{3F24B9FD-AAA5-4604-8CDD-6A1A71F419B8}" v="8" dt="2024-06-28T07:42:30.5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64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aly Echezuria" userId="016cf74e-e64d-40ef-b55b-1485ed1ed370" providerId="ADAL" clId="{AAAF4DDA-6B1C-4B4D-A575-76DBE9B0AFFD}"/>
    <pc:docChg chg="undo custSel modSld">
      <pc:chgData name="Nataly Echezuria" userId="016cf74e-e64d-40ef-b55b-1485ed1ed370" providerId="ADAL" clId="{AAAF4DDA-6B1C-4B4D-A575-76DBE9B0AFFD}" dt="2023-12-01T12:58:46.071" v="61" actId="478"/>
      <pc:docMkLst>
        <pc:docMk/>
      </pc:docMkLst>
      <pc:sldChg chg="addSp delSp modSp mod">
        <pc:chgData name="Nataly Echezuria" userId="016cf74e-e64d-40ef-b55b-1485ed1ed370" providerId="ADAL" clId="{AAAF4DDA-6B1C-4B4D-A575-76DBE9B0AFFD}" dt="2023-12-01T12:53:33.757" v="11" actId="13244"/>
        <pc:sldMkLst>
          <pc:docMk/>
          <pc:sldMk cId="2748576720" sldId="257"/>
        </pc:sldMkLst>
        <pc:spChg chg="mod">
          <ac:chgData name="Nataly Echezuria" userId="016cf74e-e64d-40ef-b55b-1485ed1ed370" providerId="ADAL" clId="{AAAF4DDA-6B1C-4B4D-A575-76DBE9B0AFFD}" dt="2023-12-01T12:53:13.116" v="4"/>
          <ac:spMkLst>
            <pc:docMk/>
            <pc:sldMk cId="2748576720" sldId="257"/>
            <ac:spMk id="18" creationId="{3303AB1C-A1C6-67B3-6D5F-F41ABB624B23}"/>
          </ac:spMkLst>
        </pc:spChg>
        <pc:spChg chg="mod">
          <ac:chgData name="Nataly Echezuria" userId="016cf74e-e64d-40ef-b55b-1485ed1ed370" providerId="ADAL" clId="{AAAF4DDA-6B1C-4B4D-A575-76DBE9B0AFFD}" dt="2023-12-01T12:53:17.503" v="6" actId="20577"/>
          <ac:spMkLst>
            <pc:docMk/>
            <pc:sldMk cId="2748576720" sldId="257"/>
            <ac:spMk id="20" creationId="{8D96D94B-D357-E9CA-7764-2CC38A083F16}"/>
          </ac:spMkLst>
        </pc:spChg>
        <pc:picChg chg="add mod">
          <ac:chgData name="Nataly Echezuria" userId="016cf74e-e64d-40ef-b55b-1485ed1ed370" providerId="ADAL" clId="{AAAF4DDA-6B1C-4B4D-A575-76DBE9B0AFFD}" dt="2023-12-01T12:52:47.949" v="2" actId="1076"/>
          <ac:picMkLst>
            <pc:docMk/>
            <pc:sldMk cId="2748576720" sldId="257"/>
            <ac:picMk id="2" creationId="{A8A200AF-212E-0421-1C0D-F76A0109150E}"/>
          </ac:picMkLst>
        </pc:picChg>
        <pc:picChg chg="add del mod ord">
          <ac:chgData name="Nataly Echezuria" userId="016cf74e-e64d-40ef-b55b-1485ed1ed370" providerId="ADAL" clId="{AAAF4DDA-6B1C-4B4D-A575-76DBE9B0AFFD}" dt="2023-12-01T12:53:33.757" v="11" actId="13244"/>
          <ac:picMkLst>
            <pc:docMk/>
            <pc:sldMk cId="2748576720" sldId="257"/>
            <ac:picMk id="3" creationId="{4C8D5E7D-B7D0-956A-CC67-9F47B016CA29}"/>
          </ac:picMkLst>
        </pc:picChg>
        <pc:picChg chg="del">
          <ac:chgData name="Nataly Echezuria" userId="016cf74e-e64d-40ef-b55b-1485ed1ed370" providerId="ADAL" clId="{AAAF4DDA-6B1C-4B4D-A575-76DBE9B0AFFD}" dt="2023-12-01T12:52:40.568" v="0" actId="478"/>
          <ac:picMkLst>
            <pc:docMk/>
            <pc:sldMk cId="2748576720" sldId="257"/>
            <ac:picMk id="19" creationId="{EC45A9B1-B59E-5568-5FB6-156903F3F93F}"/>
          </ac:picMkLst>
        </pc:picChg>
        <pc:picChg chg="del">
          <ac:chgData name="Nataly Echezuria" userId="016cf74e-e64d-40ef-b55b-1485ed1ed370" providerId="ADAL" clId="{AAAF4DDA-6B1C-4B4D-A575-76DBE9B0AFFD}" dt="2023-12-01T12:52:49.252" v="3" actId="478"/>
          <ac:picMkLst>
            <pc:docMk/>
            <pc:sldMk cId="2748576720" sldId="257"/>
            <ac:picMk id="30" creationId="{FF50057A-6ACE-E71A-9819-5B9B261244E0}"/>
          </ac:picMkLst>
        </pc:picChg>
      </pc:sldChg>
      <pc:sldChg chg="addSp delSp modSp mod">
        <pc:chgData name="Nataly Echezuria" userId="016cf74e-e64d-40ef-b55b-1485ed1ed370" providerId="ADAL" clId="{AAAF4DDA-6B1C-4B4D-A575-76DBE9B0AFFD}" dt="2023-12-01T12:58:39.469" v="59" actId="12788"/>
        <pc:sldMkLst>
          <pc:docMk/>
          <pc:sldMk cId="3035780936" sldId="271"/>
        </pc:sldMkLst>
        <pc:spChg chg="mod">
          <ac:chgData name="Nataly Echezuria" userId="016cf74e-e64d-40ef-b55b-1485ed1ed370" providerId="ADAL" clId="{AAAF4DDA-6B1C-4B4D-A575-76DBE9B0AFFD}" dt="2023-12-01T12:53:42.390" v="15" actId="20577"/>
          <ac:spMkLst>
            <pc:docMk/>
            <pc:sldMk cId="3035780936" sldId="271"/>
            <ac:spMk id="5" creationId="{8C2F15C8-4893-5703-E7FC-E8C0F7FE8EDB}"/>
          </ac:spMkLst>
        </pc:spChg>
        <pc:picChg chg="del">
          <ac:chgData name="Nataly Echezuria" userId="016cf74e-e64d-40ef-b55b-1485ed1ed370" providerId="ADAL" clId="{AAAF4DDA-6B1C-4B4D-A575-76DBE9B0AFFD}" dt="2023-12-01T12:58:35.762" v="58" actId="478"/>
          <ac:picMkLst>
            <pc:docMk/>
            <pc:sldMk cId="3035780936" sldId="271"/>
            <ac:picMk id="4" creationId="{B69E8A99-20F6-65C5-4810-51822F73699E}"/>
          </ac:picMkLst>
        </pc:picChg>
        <pc:picChg chg="add mod">
          <ac:chgData name="Nataly Echezuria" userId="016cf74e-e64d-40ef-b55b-1485ed1ed370" providerId="ADAL" clId="{AAAF4DDA-6B1C-4B4D-A575-76DBE9B0AFFD}" dt="2023-12-01T12:58:39.469" v="59" actId="12788"/>
          <ac:picMkLst>
            <pc:docMk/>
            <pc:sldMk cId="3035780936" sldId="271"/>
            <ac:picMk id="6" creationId="{1969AAB8-B399-CF25-2CCE-47823C59AFE2}"/>
          </ac:picMkLst>
        </pc:picChg>
      </pc:sldChg>
      <pc:sldChg chg="addSp delSp modSp mod">
        <pc:chgData name="Nataly Echezuria" userId="016cf74e-e64d-40ef-b55b-1485ed1ed370" providerId="ADAL" clId="{AAAF4DDA-6B1C-4B4D-A575-76DBE9B0AFFD}" dt="2023-12-01T12:55:38" v="37"/>
        <pc:sldMkLst>
          <pc:docMk/>
          <pc:sldMk cId="245014488" sldId="273"/>
        </pc:sldMkLst>
        <pc:spChg chg="add mod">
          <ac:chgData name="Nataly Echezuria" userId="016cf74e-e64d-40ef-b55b-1485ed1ed370" providerId="ADAL" clId="{AAAF4DDA-6B1C-4B4D-A575-76DBE9B0AFFD}" dt="2023-12-01T12:55:38" v="37"/>
          <ac:spMkLst>
            <pc:docMk/>
            <pc:sldMk cId="245014488" sldId="273"/>
            <ac:spMk id="4" creationId="{41B92107-BB7E-843E-3003-56F6CD1DDC03}"/>
          </ac:spMkLst>
        </pc:spChg>
        <pc:spChg chg="mod">
          <ac:chgData name="Nataly Echezuria" userId="016cf74e-e64d-40ef-b55b-1485ed1ed370" providerId="ADAL" clId="{AAAF4DDA-6B1C-4B4D-A575-76DBE9B0AFFD}" dt="2023-12-01T12:54:58.301" v="25"/>
          <ac:spMkLst>
            <pc:docMk/>
            <pc:sldMk cId="245014488" sldId="273"/>
            <ac:spMk id="13" creationId="{80DD1537-C023-F9B5-D2DB-4018078B50A5}"/>
          </ac:spMkLst>
        </pc:spChg>
        <pc:spChg chg="mod">
          <ac:chgData name="Nataly Echezuria" userId="016cf74e-e64d-40ef-b55b-1485ed1ed370" providerId="ADAL" clId="{AAAF4DDA-6B1C-4B4D-A575-76DBE9B0AFFD}" dt="2023-12-01T12:55:03.144" v="29" actId="20577"/>
          <ac:spMkLst>
            <pc:docMk/>
            <pc:sldMk cId="245014488" sldId="273"/>
            <ac:spMk id="16" creationId="{07C902A9-9103-7969-CCAD-88221A12D727}"/>
          </ac:spMkLst>
        </pc:spChg>
        <pc:spChg chg="mod">
          <ac:chgData name="Nataly Echezuria" userId="016cf74e-e64d-40ef-b55b-1485ed1ed370" providerId="ADAL" clId="{AAAF4DDA-6B1C-4B4D-A575-76DBE9B0AFFD}" dt="2023-12-01T12:55:00.789" v="27" actId="20577"/>
          <ac:spMkLst>
            <pc:docMk/>
            <pc:sldMk cId="245014488" sldId="273"/>
            <ac:spMk id="17" creationId="{7E242B1F-447C-C2FD-5776-51AA6272A986}"/>
          </ac:spMkLst>
        </pc:spChg>
        <pc:spChg chg="del">
          <ac:chgData name="Nataly Echezuria" userId="016cf74e-e64d-40ef-b55b-1485ed1ed370" providerId="ADAL" clId="{AAAF4DDA-6B1C-4B4D-A575-76DBE9B0AFFD}" dt="2023-12-01T12:55:37.684" v="36" actId="478"/>
          <ac:spMkLst>
            <pc:docMk/>
            <pc:sldMk cId="245014488" sldId="273"/>
            <ac:spMk id="35" creationId="{32CEF7D5-037E-404D-B964-AAAAD721CD04}"/>
          </ac:spMkLst>
        </pc:spChg>
        <pc:picChg chg="mod ord">
          <ac:chgData name="Nataly Echezuria" userId="016cf74e-e64d-40ef-b55b-1485ed1ed370" providerId="ADAL" clId="{AAAF4DDA-6B1C-4B4D-A575-76DBE9B0AFFD}" dt="2023-12-01T12:55:20.039" v="33" actId="13244"/>
          <ac:picMkLst>
            <pc:docMk/>
            <pc:sldMk cId="245014488" sldId="273"/>
            <ac:picMk id="2" creationId="{52E54D61-6F3F-E6B7-5F6F-590439554BC3}"/>
          </ac:picMkLst>
        </pc:picChg>
        <pc:picChg chg="add mod">
          <ac:chgData name="Nataly Echezuria" userId="016cf74e-e64d-40ef-b55b-1485ed1ed370" providerId="ADAL" clId="{AAAF4DDA-6B1C-4B4D-A575-76DBE9B0AFFD}" dt="2023-12-01T12:54:51.033" v="24"/>
          <ac:picMkLst>
            <pc:docMk/>
            <pc:sldMk cId="245014488" sldId="273"/>
            <ac:picMk id="3" creationId="{352B3C0C-FB9C-F020-6EA6-B2398A14740E}"/>
          </ac:picMkLst>
        </pc:picChg>
        <pc:picChg chg="del">
          <ac:chgData name="Nataly Echezuria" userId="016cf74e-e64d-40ef-b55b-1485ed1ed370" providerId="ADAL" clId="{AAAF4DDA-6B1C-4B4D-A575-76DBE9B0AFFD}" dt="2023-12-01T12:54:44.346" v="23" actId="478"/>
          <ac:picMkLst>
            <pc:docMk/>
            <pc:sldMk cId="245014488" sldId="273"/>
            <ac:picMk id="22" creationId="{668E1159-A479-F3ED-1E3F-029FC79C3102}"/>
          </ac:picMkLst>
        </pc:picChg>
        <pc:picChg chg="del">
          <ac:chgData name="Nataly Echezuria" userId="016cf74e-e64d-40ef-b55b-1485ed1ed370" providerId="ADAL" clId="{AAAF4DDA-6B1C-4B4D-A575-76DBE9B0AFFD}" dt="2023-12-01T12:54:42.227" v="22" actId="478"/>
          <ac:picMkLst>
            <pc:docMk/>
            <pc:sldMk cId="245014488" sldId="273"/>
            <ac:picMk id="23" creationId="{59BEF4E6-ADBE-0380-035C-60B0498BB383}"/>
          </ac:picMkLst>
        </pc:picChg>
      </pc:sldChg>
      <pc:sldChg chg="addSp delSp modSp mod">
        <pc:chgData name="Nataly Echezuria" userId="016cf74e-e64d-40ef-b55b-1485ed1ed370" providerId="ADAL" clId="{AAAF4DDA-6B1C-4B4D-A575-76DBE9B0AFFD}" dt="2023-12-01T12:58:46.071" v="61" actId="478"/>
        <pc:sldMkLst>
          <pc:docMk/>
          <pc:sldMk cId="789460267" sldId="274"/>
        </pc:sldMkLst>
        <pc:spChg chg="add mod">
          <ac:chgData name="Nataly Echezuria" userId="016cf74e-e64d-40ef-b55b-1485ed1ed370" providerId="ADAL" clId="{AAAF4DDA-6B1C-4B4D-A575-76DBE9B0AFFD}" dt="2023-12-01T12:55:09.251" v="30"/>
          <ac:spMkLst>
            <pc:docMk/>
            <pc:sldMk cId="789460267" sldId="274"/>
            <ac:spMk id="4" creationId="{E15822AD-1453-646C-B327-D5935D7BDD29}"/>
          </ac:spMkLst>
        </pc:spChg>
        <pc:spChg chg="add mod">
          <ac:chgData name="Nataly Echezuria" userId="016cf74e-e64d-40ef-b55b-1485ed1ed370" providerId="ADAL" clId="{AAAF4DDA-6B1C-4B4D-A575-76DBE9B0AFFD}" dt="2023-12-01T12:55:34.276" v="35"/>
          <ac:spMkLst>
            <pc:docMk/>
            <pc:sldMk cId="789460267" sldId="274"/>
            <ac:spMk id="6" creationId="{53C0B216-2CB2-2372-3D9D-122B17AFEDCA}"/>
          </ac:spMkLst>
        </pc:spChg>
        <pc:spChg chg="mod">
          <ac:chgData name="Nataly Echezuria" userId="016cf74e-e64d-40ef-b55b-1485ed1ed370" providerId="ADAL" clId="{AAAF4DDA-6B1C-4B4D-A575-76DBE9B0AFFD}" dt="2023-12-01T12:56:18.982" v="38"/>
          <ac:spMkLst>
            <pc:docMk/>
            <pc:sldMk cId="789460267" sldId="274"/>
            <ac:spMk id="10" creationId="{5F3C7985-61A4-EDE3-7EB2-E93A31F920B6}"/>
          </ac:spMkLst>
        </pc:spChg>
        <pc:spChg chg="mod">
          <ac:chgData name="Nataly Echezuria" userId="016cf74e-e64d-40ef-b55b-1485ed1ed370" providerId="ADAL" clId="{AAAF4DDA-6B1C-4B4D-A575-76DBE9B0AFFD}" dt="2023-12-01T12:56:18.982" v="38"/>
          <ac:spMkLst>
            <pc:docMk/>
            <pc:sldMk cId="789460267" sldId="274"/>
            <ac:spMk id="12" creationId="{75091F2A-5933-E849-907F-0FCA1B2C729F}"/>
          </ac:spMkLst>
        </pc:spChg>
        <pc:spChg chg="mod">
          <ac:chgData name="Nataly Echezuria" userId="016cf74e-e64d-40ef-b55b-1485ed1ed370" providerId="ADAL" clId="{AAAF4DDA-6B1C-4B4D-A575-76DBE9B0AFFD}" dt="2023-12-01T12:56:18.982" v="38"/>
          <ac:spMkLst>
            <pc:docMk/>
            <pc:sldMk cId="789460267" sldId="274"/>
            <ac:spMk id="13" creationId="{DD5550CD-4D40-51A8-5AD6-64EBF3B575F5}"/>
          </ac:spMkLst>
        </pc:spChg>
        <pc:spChg chg="add del mod">
          <ac:chgData name="Nataly Echezuria" userId="016cf74e-e64d-40ef-b55b-1485ed1ed370" providerId="ADAL" clId="{AAAF4DDA-6B1C-4B4D-A575-76DBE9B0AFFD}" dt="2023-12-01T12:58:46.071" v="61" actId="478"/>
          <ac:spMkLst>
            <pc:docMk/>
            <pc:sldMk cId="789460267" sldId="274"/>
            <ac:spMk id="14" creationId="{7488A88A-912F-5896-3065-AF22108D7195}"/>
          </ac:spMkLst>
        </pc:spChg>
        <pc:spChg chg="mod">
          <ac:chgData name="Nataly Echezuria" userId="016cf74e-e64d-40ef-b55b-1485ed1ed370" providerId="ADAL" clId="{AAAF4DDA-6B1C-4B4D-A575-76DBE9B0AFFD}" dt="2023-12-01T12:54:29.084" v="18"/>
          <ac:spMkLst>
            <pc:docMk/>
            <pc:sldMk cId="789460267" sldId="274"/>
            <ac:spMk id="30" creationId="{1FCC11C5-30B0-29D7-2555-EE00887DAECF}"/>
          </ac:spMkLst>
        </pc:spChg>
        <pc:grpChg chg="add del mod ord">
          <ac:chgData name="Nataly Echezuria" userId="016cf74e-e64d-40ef-b55b-1485ed1ed370" providerId="ADAL" clId="{AAAF4DDA-6B1C-4B4D-A575-76DBE9B0AFFD}" dt="2023-12-01T12:58:45.470" v="60" actId="478"/>
          <ac:grpSpMkLst>
            <pc:docMk/>
            <pc:sldMk cId="789460267" sldId="274"/>
            <ac:grpSpMk id="9" creationId="{5324049C-CCCC-AFD3-2AFA-5D398EBAD429}"/>
          </ac:grpSpMkLst>
        </pc:grpChg>
        <pc:picChg chg="mod ord">
          <ac:chgData name="Nataly Echezuria" userId="016cf74e-e64d-40ef-b55b-1485ed1ed370" providerId="ADAL" clId="{AAAF4DDA-6B1C-4B4D-A575-76DBE9B0AFFD}" dt="2023-12-01T12:54:39.147" v="21" actId="13244"/>
          <ac:picMkLst>
            <pc:docMk/>
            <pc:sldMk cId="789460267" sldId="274"/>
            <ac:picMk id="2" creationId="{C4A91859-DAEA-4C22-1362-9EBAC0365C4B}"/>
          </ac:picMkLst>
        </pc:picChg>
        <pc:picChg chg="add mod">
          <ac:chgData name="Nataly Echezuria" userId="016cf74e-e64d-40ef-b55b-1485ed1ed370" providerId="ADAL" clId="{AAAF4DDA-6B1C-4B4D-A575-76DBE9B0AFFD}" dt="2023-12-01T12:54:19.399" v="17"/>
          <ac:picMkLst>
            <pc:docMk/>
            <pc:sldMk cId="789460267" sldId="274"/>
            <ac:picMk id="3" creationId="{CA75EE3C-58FF-2FC4-EB4D-88637A9E46BD}"/>
          </ac:picMkLst>
        </pc:picChg>
        <pc:picChg chg="del">
          <ac:chgData name="Nataly Echezuria" userId="016cf74e-e64d-40ef-b55b-1485ed1ed370" providerId="ADAL" clId="{AAAF4DDA-6B1C-4B4D-A575-76DBE9B0AFFD}" dt="2023-12-01T12:55:33.906" v="34" actId="478"/>
          <ac:picMkLst>
            <pc:docMk/>
            <pc:sldMk cId="789460267" sldId="274"/>
            <ac:picMk id="8" creationId="{46DFBB2B-1A8E-05A8-5E80-3CF1EE32AE28}"/>
          </ac:picMkLst>
        </pc:picChg>
        <pc:picChg chg="del">
          <ac:chgData name="Nataly Echezuria" userId="016cf74e-e64d-40ef-b55b-1485ed1ed370" providerId="ADAL" clId="{AAAF4DDA-6B1C-4B4D-A575-76DBE9B0AFFD}" dt="2023-12-01T12:54:19.019" v="16" actId="478"/>
          <ac:picMkLst>
            <pc:docMk/>
            <pc:sldMk cId="789460267" sldId="274"/>
            <ac:picMk id="29" creationId="{5249BA4B-57EE-D74A-A7F7-6DF200E5B230}"/>
          </ac:picMkLst>
        </pc:picChg>
      </pc:sldChg>
    </pc:docChg>
  </pc:docChgLst>
  <pc:docChgLst>
    <pc:chgData name="Miora Rakotomavo" userId="0542eb8e-0c83-4bd8-bda9-0dca6cb8b5f9" providerId="ADAL" clId="{3F24B9FD-AAA5-4604-8CDD-6A1A71F419B8}"/>
    <pc:docChg chg="undo custSel modSld">
      <pc:chgData name="Miora Rakotomavo" userId="0542eb8e-0c83-4bd8-bda9-0dca6cb8b5f9" providerId="ADAL" clId="{3F24B9FD-AAA5-4604-8CDD-6A1A71F419B8}" dt="2024-06-28T07:42:30.494" v="17" actId="14826"/>
      <pc:docMkLst>
        <pc:docMk/>
      </pc:docMkLst>
      <pc:sldChg chg="addSp modSp mod">
        <pc:chgData name="Miora Rakotomavo" userId="0542eb8e-0c83-4bd8-bda9-0dca6cb8b5f9" providerId="ADAL" clId="{3F24B9FD-AAA5-4604-8CDD-6A1A71F419B8}" dt="2024-06-28T07:40:38.220" v="6" actId="1076"/>
        <pc:sldMkLst>
          <pc:docMk/>
          <pc:sldMk cId="2748576720" sldId="257"/>
        </pc:sldMkLst>
        <pc:spChg chg="add mod">
          <ac:chgData name="Miora Rakotomavo" userId="0542eb8e-0c83-4bd8-bda9-0dca6cb8b5f9" providerId="ADAL" clId="{3F24B9FD-AAA5-4604-8CDD-6A1A71F419B8}" dt="2024-06-28T07:40:38.220" v="6" actId="1076"/>
          <ac:spMkLst>
            <pc:docMk/>
            <pc:sldMk cId="2748576720" sldId="257"/>
            <ac:spMk id="5" creationId="{BA6D4490-F280-AE73-D2E7-5C9F290FF5B4}"/>
          </ac:spMkLst>
        </pc:spChg>
        <pc:picChg chg="add mod">
          <ac:chgData name="Miora Rakotomavo" userId="0542eb8e-0c83-4bd8-bda9-0dca6cb8b5f9" providerId="ADAL" clId="{3F24B9FD-AAA5-4604-8CDD-6A1A71F419B8}" dt="2024-06-28T07:40:35.059" v="5" actId="1076"/>
          <ac:picMkLst>
            <pc:docMk/>
            <pc:sldMk cId="2748576720" sldId="257"/>
            <ac:picMk id="6" creationId="{CCDDC09F-9BBE-FFFB-A004-EFA6CF4AEA1E}"/>
          </ac:picMkLst>
        </pc:picChg>
      </pc:sldChg>
      <pc:sldChg chg="modSp mod">
        <pc:chgData name="Miora Rakotomavo" userId="0542eb8e-0c83-4bd8-bda9-0dca6cb8b5f9" providerId="ADAL" clId="{3F24B9FD-AAA5-4604-8CDD-6A1A71F419B8}" dt="2024-06-28T07:42:30.494" v="17" actId="14826"/>
        <pc:sldMkLst>
          <pc:docMk/>
          <pc:sldMk cId="3035780936" sldId="271"/>
        </pc:sldMkLst>
        <pc:picChg chg="mod">
          <ac:chgData name="Miora Rakotomavo" userId="0542eb8e-0c83-4bd8-bda9-0dca6cb8b5f9" providerId="ADAL" clId="{3F24B9FD-AAA5-4604-8CDD-6A1A71F419B8}" dt="2024-06-28T07:42:30.494" v="17" actId="14826"/>
          <ac:picMkLst>
            <pc:docMk/>
            <pc:sldMk cId="3035780936" sldId="271"/>
            <ac:picMk id="6" creationId="{1969AAB8-B399-CF25-2CCE-47823C59AFE2}"/>
          </ac:picMkLst>
        </pc:picChg>
      </pc:sldChg>
      <pc:sldChg chg="addSp delSp modSp mod">
        <pc:chgData name="Miora Rakotomavo" userId="0542eb8e-0c83-4bd8-bda9-0dca6cb8b5f9" providerId="ADAL" clId="{3F24B9FD-AAA5-4604-8CDD-6A1A71F419B8}" dt="2024-06-28T07:40:55.188" v="12"/>
        <pc:sldMkLst>
          <pc:docMk/>
          <pc:sldMk cId="245014488" sldId="273"/>
        </pc:sldMkLst>
        <pc:spChg chg="add del mod">
          <ac:chgData name="Miora Rakotomavo" userId="0542eb8e-0c83-4bd8-bda9-0dca6cb8b5f9" providerId="ADAL" clId="{3F24B9FD-AAA5-4604-8CDD-6A1A71F419B8}" dt="2024-06-28T07:40:54.071" v="11" actId="478"/>
          <ac:spMkLst>
            <pc:docMk/>
            <pc:sldMk cId="245014488" sldId="273"/>
            <ac:spMk id="6" creationId="{232EA25D-ABE9-E684-90CD-BF4A17415AA3}"/>
          </ac:spMkLst>
        </pc:spChg>
        <pc:spChg chg="add mod">
          <ac:chgData name="Miora Rakotomavo" userId="0542eb8e-0c83-4bd8-bda9-0dca6cb8b5f9" providerId="ADAL" clId="{3F24B9FD-AAA5-4604-8CDD-6A1A71F419B8}" dt="2024-06-28T07:40:55.188" v="12"/>
          <ac:spMkLst>
            <pc:docMk/>
            <pc:sldMk cId="245014488" sldId="273"/>
            <ac:spMk id="8" creationId="{7589CF8D-58D8-6A8B-A062-661E4F640DDB}"/>
          </ac:spMkLst>
        </pc:spChg>
        <pc:picChg chg="add del mod">
          <ac:chgData name="Miora Rakotomavo" userId="0542eb8e-0c83-4bd8-bda9-0dca6cb8b5f9" providerId="ADAL" clId="{3F24B9FD-AAA5-4604-8CDD-6A1A71F419B8}" dt="2024-06-28T07:40:51.534" v="10" actId="478"/>
          <ac:picMkLst>
            <pc:docMk/>
            <pc:sldMk cId="245014488" sldId="273"/>
            <ac:picMk id="7" creationId="{1777C8F4-6DF1-991E-CFB7-A02FBDD26C9A}"/>
          </ac:picMkLst>
        </pc:picChg>
        <pc:picChg chg="add mod">
          <ac:chgData name="Miora Rakotomavo" userId="0542eb8e-0c83-4bd8-bda9-0dca6cb8b5f9" providerId="ADAL" clId="{3F24B9FD-AAA5-4604-8CDD-6A1A71F419B8}" dt="2024-06-28T07:40:55.188" v="12"/>
          <ac:picMkLst>
            <pc:docMk/>
            <pc:sldMk cId="245014488" sldId="273"/>
            <ac:picMk id="9" creationId="{58FD4606-03A6-6C91-582E-DCC991CE3337}"/>
          </ac:picMkLst>
        </pc:picChg>
      </pc:sldChg>
      <pc:sldChg chg="addSp delSp modSp mod">
        <pc:chgData name="Miora Rakotomavo" userId="0542eb8e-0c83-4bd8-bda9-0dca6cb8b5f9" providerId="ADAL" clId="{3F24B9FD-AAA5-4604-8CDD-6A1A71F419B8}" dt="2024-06-28T07:40:48.411" v="9"/>
        <pc:sldMkLst>
          <pc:docMk/>
          <pc:sldMk cId="789460267" sldId="274"/>
        </pc:sldMkLst>
        <pc:spChg chg="add del mod">
          <ac:chgData name="Miora Rakotomavo" userId="0542eb8e-0c83-4bd8-bda9-0dca6cb8b5f9" providerId="ADAL" clId="{3F24B9FD-AAA5-4604-8CDD-6A1A71F419B8}" dt="2024-06-28T07:40:47.524" v="8" actId="478"/>
          <ac:spMkLst>
            <pc:docMk/>
            <pc:sldMk cId="789460267" sldId="274"/>
            <ac:spMk id="9" creationId="{204B7F6A-FF00-432B-C7DE-C21375E51181}"/>
          </ac:spMkLst>
        </pc:spChg>
        <pc:spChg chg="add mod">
          <ac:chgData name="Miora Rakotomavo" userId="0542eb8e-0c83-4bd8-bda9-0dca6cb8b5f9" providerId="ADAL" clId="{3F24B9FD-AAA5-4604-8CDD-6A1A71F419B8}" dt="2024-06-28T07:40:48.411" v="9"/>
          <ac:spMkLst>
            <pc:docMk/>
            <pc:sldMk cId="789460267" sldId="274"/>
            <ac:spMk id="12" creationId="{CE1A0EE0-A41A-0BCE-0733-89B2F565A565}"/>
          </ac:spMkLst>
        </pc:spChg>
        <pc:picChg chg="add del mod">
          <ac:chgData name="Miora Rakotomavo" userId="0542eb8e-0c83-4bd8-bda9-0dca6cb8b5f9" providerId="ADAL" clId="{3F24B9FD-AAA5-4604-8CDD-6A1A71F419B8}" dt="2024-06-28T07:40:46.199" v="7" actId="478"/>
          <ac:picMkLst>
            <pc:docMk/>
            <pc:sldMk cId="789460267" sldId="274"/>
            <ac:picMk id="10" creationId="{F9E706CF-8634-4880-078D-9148D86D1BF0}"/>
          </ac:picMkLst>
        </pc:picChg>
        <pc:picChg chg="add mod">
          <ac:chgData name="Miora Rakotomavo" userId="0542eb8e-0c83-4bd8-bda9-0dca6cb8b5f9" providerId="ADAL" clId="{3F24B9FD-AAA5-4604-8CDD-6A1A71F419B8}" dt="2024-06-28T07:40:48.411" v="9"/>
          <ac:picMkLst>
            <pc:docMk/>
            <pc:sldMk cId="789460267" sldId="274"/>
            <ac:picMk id="13" creationId="{27B4BA9B-4C62-5FB1-6395-4E4626E4E0E0}"/>
          </ac:picMkLst>
        </pc:picChg>
      </pc:sldChg>
    </pc:docChg>
  </pc:docChgLst>
  <pc:docChgLst>
    <pc:chgData name="Katie Erofeeva" userId="9bb4228e-397b-48a3-9610-2a1c04e66adc" providerId="ADAL" clId="{A7447231-D3F6-4700-AFFE-077CE394BC17}"/>
    <pc:docChg chg="undo custSel modSld">
      <pc:chgData name="Katie Erofeeva" userId="9bb4228e-397b-48a3-9610-2a1c04e66adc" providerId="ADAL" clId="{A7447231-D3F6-4700-AFFE-077CE394BC17}" dt="2024-05-14T10:19:26.932" v="30" actId="1076"/>
      <pc:docMkLst>
        <pc:docMk/>
      </pc:docMkLst>
      <pc:sldChg chg="addSp delSp modSp mod">
        <pc:chgData name="Katie Erofeeva" userId="9bb4228e-397b-48a3-9610-2a1c04e66adc" providerId="ADAL" clId="{A7447231-D3F6-4700-AFFE-077CE394BC17}" dt="2024-05-14T10:19:26.932" v="30" actId="1076"/>
        <pc:sldMkLst>
          <pc:docMk/>
          <pc:sldMk cId="3035780936" sldId="271"/>
        </pc:sldMkLst>
        <pc:spChg chg="mod">
          <ac:chgData name="Katie Erofeeva" userId="9bb4228e-397b-48a3-9610-2a1c04e66adc" providerId="ADAL" clId="{A7447231-D3F6-4700-AFFE-077CE394BC17}" dt="2024-05-14T10:19:09.679" v="28" actId="207"/>
          <ac:spMkLst>
            <pc:docMk/>
            <pc:sldMk cId="3035780936" sldId="271"/>
            <ac:spMk id="11" creationId="{3BA2758D-3269-93AD-4255-C83FB0E81048}"/>
          </ac:spMkLst>
        </pc:spChg>
        <pc:spChg chg="mod">
          <ac:chgData name="Katie Erofeeva" userId="9bb4228e-397b-48a3-9610-2a1c04e66adc" providerId="ADAL" clId="{A7447231-D3F6-4700-AFFE-077CE394BC17}" dt="2024-05-14T10:19:09.679" v="28" actId="207"/>
          <ac:spMkLst>
            <pc:docMk/>
            <pc:sldMk cId="3035780936" sldId="271"/>
            <ac:spMk id="12" creationId="{DEC8DF8E-DDDD-2C3C-9F3F-B2DABFFAAC38}"/>
          </ac:spMkLst>
        </pc:spChg>
        <pc:spChg chg="mod">
          <ac:chgData name="Katie Erofeeva" userId="9bb4228e-397b-48a3-9610-2a1c04e66adc" providerId="ADAL" clId="{A7447231-D3F6-4700-AFFE-077CE394BC17}" dt="2024-05-14T10:18:54.056" v="27" actId="207"/>
          <ac:spMkLst>
            <pc:docMk/>
            <pc:sldMk cId="3035780936" sldId="271"/>
            <ac:spMk id="13" creationId="{8FB99725-CEE9-ABE5-3AE8-F0E49B926E35}"/>
          </ac:spMkLst>
        </pc:spChg>
        <pc:spChg chg="mod">
          <ac:chgData name="Katie Erofeeva" userId="9bb4228e-397b-48a3-9610-2a1c04e66adc" providerId="ADAL" clId="{A7447231-D3F6-4700-AFFE-077CE394BC17}" dt="2024-05-14T10:19:09.679" v="28" actId="207"/>
          <ac:spMkLst>
            <pc:docMk/>
            <pc:sldMk cId="3035780936" sldId="271"/>
            <ac:spMk id="14" creationId="{546821BF-8F03-9DED-A9AE-3EE29074D622}"/>
          </ac:spMkLst>
        </pc:spChg>
        <pc:grpChg chg="del">
          <ac:chgData name="Katie Erofeeva" userId="9bb4228e-397b-48a3-9610-2a1c04e66adc" providerId="ADAL" clId="{A7447231-D3F6-4700-AFFE-077CE394BC17}" dt="2024-05-14T10:18:15.547" v="21" actId="478"/>
          <ac:grpSpMkLst>
            <pc:docMk/>
            <pc:sldMk cId="3035780936" sldId="271"/>
            <ac:grpSpMk id="2" creationId="{004239D7-3A01-B915-4825-85056E17F3B9}"/>
          </ac:grpSpMkLst>
        </pc:grpChg>
        <pc:grpChg chg="add mod">
          <ac:chgData name="Katie Erofeeva" userId="9bb4228e-397b-48a3-9610-2a1c04e66adc" providerId="ADAL" clId="{A7447231-D3F6-4700-AFFE-077CE394BC17}" dt="2024-05-14T10:19:26.932" v="30" actId="1076"/>
          <ac:grpSpMkLst>
            <pc:docMk/>
            <pc:sldMk cId="3035780936" sldId="271"/>
            <ac:grpSpMk id="10" creationId="{9C91D285-6197-026D-197F-80B996597FA5}"/>
          </ac:grpSpMkLst>
        </pc:grpChg>
      </pc:sldChg>
      <pc:sldChg chg="modSp mod">
        <pc:chgData name="Katie Erofeeva" userId="9bb4228e-397b-48a3-9610-2a1c04e66adc" providerId="ADAL" clId="{A7447231-D3F6-4700-AFFE-077CE394BC17}" dt="2024-05-14T09:55:57.901" v="19" actId="33935"/>
        <pc:sldMkLst>
          <pc:docMk/>
          <pc:sldMk cId="245014488" sldId="273"/>
        </pc:sldMkLst>
        <pc:spChg chg="mod modVis">
          <ac:chgData name="Katie Erofeeva" userId="9bb4228e-397b-48a3-9610-2a1c04e66adc" providerId="ADAL" clId="{A7447231-D3F6-4700-AFFE-077CE394BC17}" dt="2024-05-14T09:55:57.901" v="19" actId="33935"/>
          <ac:spMkLst>
            <pc:docMk/>
            <pc:sldMk cId="245014488" sldId="273"/>
            <ac:spMk id="4" creationId="{41B92107-BB7E-843E-3003-56F6CD1DDC03}"/>
          </ac:spMkLst>
        </pc:spChg>
        <pc:spChg chg="mod modVis">
          <ac:chgData name="Katie Erofeeva" userId="9bb4228e-397b-48a3-9610-2a1c04e66adc" providerId="ADAL" clId="{A7447231-D3F6-4700-AFFE-077CE394BC17}" dt="2024-05-14T09:55:54.535" v="18" actId="14429"/>
          <ac:spMkLst>
            <pc:docMk/>
            <pc:sldMk cId="245014488" sldId="273"/>
            <ac:spMk id="13" creationId="{80DD1537-C023-F9B5-D2DB-4018078B50A5}"/>
          </ac:spMkLst>
        </pc:spChg>
        <pc:spChg chg="mod modVis">
          <ac:chgData name="Katie Erofeeva" userId="9bb4228e-397b-48a3-9610-2a1c04e66adc" providerId="ADAL" clId="{A7447231-D3F6-4700-AFFE-077CE394BC17}" dt="2024-05-14T09:55:57.901" v="19" actId="33935"/>
          <ac:spMkLst>
            <pc:docMk/>
            <pc:sldMk cId="245014488" sldId="273"/>
            <ac:spMk id="16" creationId="{07C902A9-9103-7969-CCAD-88221A12D727}"/>
          </ac:spMkLst>
        </pc:spChg>
        <pc:spChg chg="mod modVis">
          <ac:chgData name="Katie Erofeeva" userId="9bb4228e-397b-48a3-9610-2a1c04e66adc" providerId="ADAL" clId="{A7447231-D3F6-4700-AFFE-077CE394BC17}" dt="2024-05-14T09:55:57.901" v="19" actId="33935"/>
          <ac:spMkLst>
            <pc:docMk/>
            <pc:sldMk cId="245014488" sldId="273"/>
            <ac:spMk id="17" creationId="{7E242B1F-447C-C2FD-5776-51AA6272A986}"/>
          </ac:spMkLst>
        </pc:spChg>
        <pc:spChg chg="mod modVis">
          <ac:chgData name="Katie Erofeeva" userId="9bb4228e-397b-48a3-9610-2a1c04e66adc" providerId="ADAL" clId="{A7447231-D3F6-4700-AFFE-077CE394BC17}" dt="2024-05-14T09:55:57.901" v="19" actId="33935"/>
          <ac:spMkLst>
            <pc:docMk/>
            <pc:sldMk cId="245014488" sldId="273"/>
            <ac:spMk id="19" creationId="{B64F73F2-7B13-A3DC-7BEC-70C2623EBF25}"/>
          </ac:spMkLst>
        </pc:spChg>
        <pc:spChg chg="mod modVis">
          <ac:chgData name="Katie Erofeeva" userId="9bb4228e-397b-48a3-9610-2a1c04e66adc" providerId="ADAL" clId="{A7447231-D3F6-4700-AFFE-077CE394BC17}" dt="2024-05-14T09:55:57.901" v="19" actId="33935"/>
          <ac:spMkLst>
            <pc:docMk/>
            <pc:sldMk cId="245014488" sldId="273"/>
            <ac:spMk id="20" creationId="{FCC6A519-6155-F845-C6B6-5A88787A7D37}"/>
          </ac:spMkLst>
        </pc:spChg>
        <pc:spChg chg="mod modVis">
          <ac:chgData name="Katie Erofeeva" userId="9bb4228e-397b-48a3-9610-2a1c04e66adc" providerId="ADAL" clId="{A7447231-D3F6-4700-AFFE-077CE394BC17}" dt="2024-05-14T09:55:57.901" v="19" actId="33935"/>
          <ac:spMkLst>
            <pc:docMk/>
            <pc:sldMk cId="245014488" sldId="273"/>
            <ac:spMk id="21" creationId="{2C9E56AD-2E0C-0A5B-FA37-14D0A98D3041}"/>
          </ac:spMkLst>
        </pc:spChg>
        <pc:picChg chg="mod modVis">
          <ac:chgData name="Katie Erofeeva" userId="9bb4228e-397b-48a3-9610-2a1c04e66adc" providerId="ADAL" clId="{A7447231-D3F6-4700-AFFE-077CE394BC17}" dt="2024-05-14T09:55:57.901" v="19" actId="33935"/>
          <ac:picMkLst>
            <pc:docMk/>
            <pc:sldMk cId="245014488" sldId="273"/>
            <ac:picMk id="2" creationId="{52E54D61-6F3F-E6B7-5F6F-590439554BC3}"/>
          </ac:picMkLst>
        </pc:picChg>
        <pc:picChg chg="mod modVis">
          <ac:chgData name="Katie Erofeeva" userId="9bb4228e-397b-48a3-9610-2a1c04e66adc" providerId="ADAL" clId="{A7447231-D3F6-4700-AFFE-077CE394BC17}" dt="2024-05-14T09:55:57.901" v="19" actId="33935"/>
          <ac:picMkLst>
            <pc:docMk/>
            <pc:sldMk cId="245014488" sldId="273"/>
            <ac:picMk id="3" creationId="{352B3C0C-FB9C-F020-6EA6-B2398A14740E}"/>
          </ac:picMkLst>
        </pc:picChg>
        <pc:picChg chg="mod modVis">
          <ac:chgData name="Katie Erofeeva" userId="9bb4228e-397b-48a3-9610-2a1c04e66adc" providerId="ADAL" clId="{A7447231-D3F6-4700-AFFE-077CE394BC17}" dt="2024-05-14T09:55:57.901" v="19" actId="33935"/>
          <ac:picMkLst>
            <pc:docMk/>
            <pc:sldMk cId="245014488" sldId="273"/>
            <ac:picMk id="5" creationId="{B955B674-BAB3-CE11-0DBC-7834BB3C5BA7}"/>
          </ac:picMkLst>
        </pc:picChg>
      </pc:sldChg>
      <pc:sldChg chg="addSp delSp modSp mod">
        <pc:chgData name="Katie Erofeeva" userId="9bb4228e-397b-48a3-9610-2a1c04e66adc" providerId="ADAL" clId="{A7447231-D3F6-4700-AFFE-077CE394BC17}" dt="2024-05-14T09:55:59.886" v="20"/>
        <pc:sldMkLst>
          <pc:docMk/>
          <pc:sldMk cId="789460267" sldId="274"/>
        </pc:sldMkLst>
        <pc:spChg chg="mod modVis">
          <ac:chgData name="Katie Erofeeva" userId="9bb4228e-397b-48a3-9610-2a1c04e66adc" providerId="ADAL" clId="{A7447231-D3F6-4700-AFFE-077CE394BC17}" dt="2024-05-14T09:55:43.833" v="16" actId="33935"/>
          <ac:spMkLst>
            <pc:docMk/>
            <pc:sldMk cId="789460267" sldId="274"/>
            <ac:spMk id="4" creationId="{E15822AD-1453-646C-B327-D5935D7BDD29}"/>
          </ac:spMkLst>
        </pc:spChg>
        <pc:spChg chg="mod modVis">
          <ac:chgData name="Katie Erofeeva" userId="9bb4228e-397b-48a3-9610-2a1c04e66adc" providerId="ADAL" clId="{A7447231-D3F6-4700-AFFE-077CE394BC17}" dt="2024-05-14T09:55:43.833" v="16" actId="33935"/>
          <ac:spMkLst>
            <pc:docMk/>
            <pc:sldMk cId="789460267" sldId="274"/>
            <ac:spMk id="5" creationId="{3805FF7A-3484-1EDE-7EE4-BBE196BA4DB2}"/>
          </ac:spMkLst>
        </pc:spChg>
        <pc:spChg chg="mod modVis">
          <ac:chgData name="Katie Erofeeva" userId="9bb4228e-397b-48a3-9610-2a1c04e66adc" providerId="ADAL" clId="{A7447231-D3F6-4700-AFFE-077CE394BC17}" dt="2024-05-14T09:55:43.833" v="16" actId="33935"/>
          <ac:spMkLst>
            <pc:docMk/>
            <pc:sldMk cId="789460267" sldId="274"/>
            <ac:spMk id="6" creationId="{53C0B216-2CB2-2372-3D9D-122B17AFEDCA}"/>
          </ac:spMkLst>
        </pc:spChg>
        <pc:spChg chg="mod modVis">
          <ac:chgData name="Katie Erofeeva" userId="9bb4228e-397b-48a3-9610-2a1c04e66adc" providerId="ADAL" clId="{A7447231-D3F6-4700-AFFE-077CE394BC17}" dt="2024-05-14T09:55:43.833" v="16" actId="33935"/>
          <ac:spMkLst>
            <pc:docMk/>
            <pc:sldMk cId="789460267" sldId="274"/>
            <ac:spMk id="7" creationId="{22BEFDDE-4F75-E4C1-D461-F2DC7262A728}"/>
          </ac:spMkLst>
        </pc:spChg>
        <pc:spChg chg="add mod">
          <ac:chgData name="Katie Erofeeva" userId="9bb4228e-397b-48a3-9610-2a1c04e66adc" providerId="ADAL" clId="{A7447231-D3F6-4700-AFFE-077CE394BC17}" dt="2024-05-14T09:55:59.886" v="20"/>
          <ac:spMkLst>
            <pc:docMk/>
            <pc:sldMk cId="789460267" sldId="274"/>
            <ac:spMk id="8" creationId="{4D7547CD-138F-17FC-EFFE-E8E70C76E0BC}"/>
          </ac:spMkLst>
        </pc:spChg>
        <pc:spChg chg="mod modVis">
          <ac:chgData name="Katie Erofeeva" userId="9bb4228e-397b-48a3-9610-2a1c04e66adc" providerId="ADAL" clId="{A7447231-D3F6-4700-AFFE-077CE394BC17}" dt="2024-05-14T09:55:43.833" v="16" actId="33935"/>
          <ac:spMkLst>
            <pc:docMk/>
            <pc:sldMk cId="789460267" sldId="274"/>
            <ac:spMk id="11" creationId="{D7117594-489B-29F6-A61E-4717D1FEDA54}"/>
          </ac:spMkLst>
        </pc:spChg>
        <pc:spChg chg="mod modVis">
          <ac:chgData name="Katie Erofeeva" userId="9bb4228e-397b-48a3-9610-2a1c04e66adc" providerId="ADAL" clId="{A7447231-D3F6-4700-AFFE-077CE394BC17}" dt="2024-05-14T09:55:43.833" v="16" actId="33935"/>
          <ac:spMkLst>
            <pc:docMk/>
            <pc:sldMk cId="789460267" sldId="274"/>
            <ac:spMk id="24" creationId="{366FB2E1-5E49-085D-7279-B0062D39D898}"/>
          </ac:spMkLst>
        </pc:spChg>
        <pc:spChg chg="mod modVis">
          <ac:chgData name="Katie Erofeeva" userId="9bb4228e-397b-48a3-9610-2a1c04e66adc" providerId="ADAL" clId="{A7447231-D3F6-4700-AFFE-077CE394BC17}" dt="2024-05-14T09:55:43.833" v="16" actId="33935"/>
          <ac:spMkLst>
            <pc:docMk/>
            <pc:sldMk cId="789460267" sldId="274"/>
            <ac:spMk id="25" creationId="{EB13819F-B49E-D35D-0D0C-BC851B9E8ACC}"/>
          </ac:spMkLst>
        </pc:spChg>
        <pc:spChg chg="mod modVis">
          <ac:chgData name="Katie Erofeeva" userId="9bb4228e-397b-48a3-9610-2a1c04e66adc" providerId="ADAL" clId="{A7447231-D3F6-4700-AFFE-077CE394BC17}" dt="2024-05-14T09:55:43.833" v="16" actId="33935"/>
          <ac:spMkLst>
            <pc:docMk/>
            <pc:sldMk cId="789460267" sldId="274"/>
            <ac:spMk id="26" creationId="{0C66D4ED-97EC-DF3F-0205-E6F256E31683}"/>
          </ac:spMkLst>
        </pc:spChg>
        <pc:spChg chg="del mod modVis">
          <ac:chgData name="Katie Erofeeva" userId="9bb4228e-397b-48a3-9610-2a1c04e66adc" providerId="ADAL" clId="{A7447231-D3F6-4700-AFFE-077CE394BC17}" dt="2024-05-14T09:55:41.127" v="15" actId="478"/>
          <ac:spMkLst>
            <pc:docMk/>
            <pc:sldMk cId="789460267" sldId="274"/>
            <ac:spMk id="30" creationId="{1FCC11C5-30B0-29D7-2555-EE00887DAECF}"/>
          </ac:spMkLst>
        </pc:spChg>
        <pc:picChg chg="mod modVis">
          <ac:chgData name="Katie Erofeeva" userId="9bb4228e-397b-48a3-9610-2a1c04e66adc" providerId="ADAL" clId="{A7447231-D3F6-4700-AFFE-077CE394BC17}" dt="2024-05-14T09:55:43.833" v="16" actId="33935"/>
          <ac:picMkLst>
            <pc:docMk/>
            <pc:sldMk cId="789460267" sldId="274"/>
            <ac:picMk id="2" creationId="{C4A91859-DAEA-4C22-1362-9EBAC0365C4B}"/>
          </ac:picMkLst>
        </pc:picChg>
        <pc:picChg chg="mod modVis">
          <ac:chgData name="Katie Erofeeva" userId="9bb4228e-397b-48a3-9610-2a1c04e66adc" providerId="ADAL" clId="{A7447231-D3F6-4700-AFFE-077CE394BC17}" dt="2024-05-14T09:55:43.833" v="16" actId="33935"/>
          <ac:picMkLst>
            <pc:docMk/>
            <pc:sldMk cId="789460267" sldId="274"/>
            <ac:picMk id="3" creationId="{CA75EE3C-58FF-2FC4-EB4D-88637A9E46BD}"/>
          </ac:picMkLst>
        </pc:picChg>
      </pc:sldChg>
    </pc:docChg>
  </pc:docChgLst>
  <pc:docChgLst>
    <pc:chgData name="Miora Rakotomavo" userId="0542eb8e-0c83-4bd8-bda9-0dca6cb8b5f9" providerId="ADAL" clId="{38BE147F-8D92-4982-94DF-2019C2D14C07}"/>
    <pc:docChg chg="undo custSel addSld delSld modSld">
      <pc:chgData name="Miora Rakotomavo" userId="0542eb8e-0c83-4bd8-bda9-0dca6cb8b5f9" providerId="ADAL" clId="{38BE147F-8D92-4982-94DF-2019C2D14C07}" dt="2024-06-28T07:56:03.030" v="94" actId="34135"/>
      <pc:docMkLst>
        <pc:docMk/>
      </pc:docMkLst>
      <pc:sldChg chg="delSp add del mod">
        <pc:chgData name="Miora Rakotomavo" userId="0542eb8e-0c83-4bd8-bda9-0dca6cb8b5f9" providerId="ADAL" clId="{38BE147F-8D92-4982-94DF-2019C2D14C07}" dt="2024-06-28T07:49:58.281" v="8" actId="47"/>
        <pc:sldMkLst>
          <pc:docMk/>
          <pc:sldMk cId="2748576720" sldId="257"/>
        </pc:sldMkLst>
        <pc:spChg chg="del">
          <ac:chgData name="Miora Rakotomavo" userId="0542eb8e-0c83-4bd8-bda9-0dca6cb8b5f9" providerId="ADAL" clId="{38BE147F-8D92-4982-94DF-2019C2D14C07}" dt="2024-06-28T07:49:41.509" v="4" actId="478"/>
          <ac:spMkLst>
            <pc:docMk/>
            <pc:sldMk cId="2748576720" sldId="257"/>
            <ac:spMk id="11" creationId="{1F2D0138-A200-A91F-7B3D-2516AE2A5E50}"/>
          </ac:spMkLst>
        </pc:spChg>
        <pc:spChg chg="del">
          <ac:chgData name="Miora Rakotomavo" userId="0542eb8e-0c83-4bd8-bda9-0dca6cb8b5f9" providerId="ADAL" clId="{38BE147F-8D92-4982-94DF-2019C2D14C07}" dt="2024-06-28T07:49:40.886" v="3" actId="478"/>
          <ac:spMkLst>
            <pc:docMk/>
            <pc:sldMk cId="2748576720" sldId="257"/>
            <ac:spMk id="14" creationId="{A291C34A-FAF1-683D-3DA4-62261254622A}"/>
          </ac:spMkLst>
        </pc:spChg>
        <pc:spChg chg="del">
          <ac:chgData name="Miora Rakotomavo" userId="0542eb8e-0c83-4bd8-bda9-0dca6cb8b5f9" providerId="ADAL" clId="{38BE147F-8D92-4982-94DF-2019C2D14C07}" dt="2024-06-28T07:49:39.751" v="2" actId="478"/>
          <ac:spMkLst>
            <pc:docMk/>
            <pc:sldMk cId="2748576720" sldId="257"/>
            <ac:spMk id="15" creationId="{240937C8-2FBF-6840-8CC4-B3BF5AAC90EF}"/>
          </ac:spMkLst>
        </pc:spChg>
      </pc:sldChg>
      <pc:sldChg chg="modSp mod">
        <pc:chgData name="Miora Rakotomavo" userId="0542eb8e-0c83-4bd8-bda9-0dca6cb8b5f9" providerId="ADAL" clId="{38BE147F-8D92-4982-94DF-2019C2D14C07}" dt="2024-06-28T07:50:36.100" v="13" actId="34135"/>
        <pc:sldMkLst>
          <pc:docMk/>
          <pc:sldMk cId="3035780936" sldId="271"/>
        </pc:sldMkLst>
        <pc:spChg chg="mod">
          <ac:chgData name="Miora Rakotomavo" userId="0542eb8e-0c83-4bd8-bda9-0dca6cb8b5f9" providerId="ADAL" clId="{38BE147F-8D92-4982-94DF-2019C2D14C07}" dt="2024-06-28T07:50:33.549" v="12" actId="34135"/>
          <ac:spMkLst>
            <pc:docMk/>
            <pc:sldMk cId="3035780936" sldId="271"/>
            <ac:spMk id="11" creationId="{3BA2758D-3269-93AD-4255-C83FB0E81048}"/>
          </ac:spMkLst>
        </pc:spChg>
        <pc:spChg chg="mod">
          <ac:chgData name="Miora Rakotomavo" userId="0542eb8e-0c83-4bd8-bda9-0dca6cb8b5f9" providerId="ADAL" clId="{38BE147F-8D92-4982-94DF-2019C2D14C07}" dt="2024-06-28T07:50:33.549" v="12" actId="34135"/>
          <ac:spMkLst>
            <pc:docMk/>
            <pc:sldMk cId="3035780936" sldId="271"/>
            <ac:spMk id="12" creationId="{DEC8DF8E-DDDD-2C3C-9F3F-B2DABFFAAC38}"/>
          </ac:spMkLst>
        </pc:spChg>
        <pc:spChg chg="mod">
          <ac:chgData name="Miora Rakotomavo" userId="0542eb8e-0c83-4bd8-bda9-0dca6cb8b5f9" providerId="ADAL" clId="{38BE147F-8D92-4982-94DF-2019C2D14C07}" dt="2024-06-28T07:50:33.549" v="12" actId="34135"/>
          <ac:spMkLst>
            <pc:docMk/>
            <pc:sldMk cId="3035780936" sldId="271"/>
            <ac:spMk id="13" creationId="{8FB99725-CEE9-ABE5-3AE8-F0E49B926E35}"/>
          </ac:spMkLst>
        </pc:spChg>
        <pc:spChg chg="mod">
          <ac:chgData name="Miora Rakotomavo" userId="0542eb8e-0c83-4bd8-bda9-0dca6cb8b5f9" providerId="ADAL" clId="{38BE147F-8D92-4982-94DF-2019C2D14C07}" dt="2024-06-28T07:50:33.549" v="12" actId="34135"/>
          <ac:spMkLst>
            <pc:docMk/>
            <pc:sldMk cId="3035780936" sldId="271"/>
            <ac:spMk id="14" creationId="{546821BF-8F03-9DED-A9AE-3EE29074D622}"/>
          </ac:spMkLst>
        </pc:spChg>
        <pc:grpChg chg="mod">
          <ac:chgData name="Miora Rakotomavo" userId="0542eb8e-0c83-4bd8-bda9-0dca6cb8b5f9" providerId="ADAL" clId="{38BE147F-8D92-4982-94DF-2019C2D14C07}" dt="2024-06-28T07:50:33.549" v="12" actId="34135"/>
          <ac:grpSpMkLst>
            <pc:docMk/>
            <pc:sldMk cId="3035780936" sldId="271"/>
            <ac:grpSpMk id="10" creationId="{9C91D285-6197-026D-197F-80B996597FA5}"/>
          </ac:grpSpMkLst>
        </pc:grpChg>
        <pc:picChg chg="mod">
          <ac:chgData name="Miora Rakotomavo" userId="0542eb8e-0c83-4bd8-bda9-0dca6cb8b5f9" providerId="ADAL" clId="{38BE147F-8D92-4982-94DF-2019C2D14C07}" dt="2024-06-28T07:50:36.100" v="13" actId="34135"/>
          <ac:picMkLst>
            <pc:docMk/>
            <pc:sldMk cId="3035780936" sldId="271"/>
            <ac:picMk id="6" creationId="{1969AAB8-B399-CF25-2CCE-47823C59AFE2}"/>
          </ac:picMkLst>
        </pc:picChg>
      </pc:sldChg>
      <pc:sldChg chg="del">
        <pc:chgData name="Miora Rakotomavo" userId="0542eb8e-0c83-4bd8-bda9-0dca6cb8b5f9" providerId="ADAL" clId="{38BE147F-8D92-4982-94DF-2019C2D14C07}" dt="2024-06-28T07:55:54.952" v="92" actId="47"/>
        <pc:sldMkLst>
          <pc:docMk/>
          <pc:sldMk cId="245014488" sldId="273"/>
        </pc:sldMkLst>
      </pc:sldChg>
      <pc:sldChg chg="addSp delSp modSp add del mod">
        <pc:chgData name="Miora Rakotomavo" userId="0542eb8e-0c83-4bd8-bda9-0dca6cb8b5f9" providerId="ADAL" clId="{38BE147F-8D92-4982-94DF-2019C2D14C07}" dt="2024-06-28T07:55:42.914" v="90" actId="34135"/>
        <pc:sldMkLst>
          <pc:docMk/>
          <pc:sldMk cId="789460267" sldId="274"/>
        </pc:sldMkLst>
        <pc:spChg chg="add del">
          <ac:chgData name="Miora Rakotomavo" userId="0542eb8e-0c83-4bd8-bda9-0dca6cb8b5f9" providerId="ADAL" clId="{38BE147F-8D92-4982-94DF-2019C2D14C07}" dt="2024-06-28T07:55:26.368" v="85" actId="478"/>
          <ac:spMkLst>
            <pc:docMk/>
            <pc:sldMk cId="789460267" sldId="274"/>
            <ac:spMk id="4" creationId="{E15822AD-1453-646C-B327-D5935D7BDD29}"/>
          </ac:spMkLst>
        </pc:spChg>
        <pc:spChg chg="mod modVis">
          <ac:chgData name="Miora Rakotomavo" userId="0542eb8e-0c83-4bd8-bda9-0dca6cb8b5f9" providerId="ADAL" clId="{38BE147F-8D92-4982-94DF-2019C2D14C07}" dt="2024-06-28T07:55:14.058" v="77" actId="14429"/>
          <ac:spMkLst>
            <pc:docMk/>
            <pc:sldMk cId="789460267" sldId="274"/>
            <ac:spMk id="5" creationId="{3805FF7A-3484-1EDE-7EE4-BBE196BA4DB2}"/>
          </ac:spMkLst>
        </pc:spChg>
        <pc:spChg chg="add del">
          <ac:chgData name="Miora Rakotomavo" userId="0542eb8e-0c83-4bd8-bda9-0dca6cb8b5f9" providerId="ADAL" clId="{38BE147F-8D92-4982-94DF-2019C2D14C07}" dt="2024-06-28T07:55:27.971" v="86" actId="478"/>
          <ac:spMkLst>
            <pc:docMk/>
            <pc:sldMk cId="789460267" sldId="274"/>
            <ac:spMk id="6" creationId="{53C0B216-2CB2-2372-3D9D-122B17AFEDCA}"/>
          </ac:spMkLst>
        </pc:spChg>
        <pc:spChg chg="add del mod modVis">
          <ac:chgData name="Miora Rakotomavo" userId="0542eb8e-0c83-4bd8-bda9-0dca6cb8b5f9" providerId="ADAL" clId="{38BE147F-8D92-4982-94DF-2019C2D14C07}" dt="2024-06-28T07:55:11.715" v="75" actId="478"/>
          <ac:spMkLst>
            <pc:docMk/>
            <pc:sldMk cId="789460267" sldId="274"/>
            <ac:spMk id="7" creationId="{22BEFDDE-4F75-E4C1-D461-F2DC7262A728}"/>
          </ac:spMkLst>
        </pc:spChg>
        <pc:spChg chg="add del">
          <ac:chgData name="Miora Rakotomavo" userId="0542eb8e-0c83-4bd8-bda9-0dca6cb8b5f9" providerId="ADAL" clId="{38BE147F-8D92-4982-94DF-2019C2D14C07}" dt="2024-06-28T07:55:30.091" v="87" actId="478"/>
          <ac:spMkLst>
            <pc:docMk/>
            <pc:sldMk cId="789460267" sldId="274"/>
            <ac:spMk id="8" creationId="{4D7547CD-138F-17FC-EFFE-E8E70C76E0BC}"/>
          </ac:spMkLst>
        </pc:spChg>
        <pc:spChg chg="add del mod modVis">
          <ac:chgData name="Miora Rakotomavo" userId="0542eb8e-0c83-4bd8-bda9-0dca6cb8b5f9" providerId="ADAL" clId="{38BE147F-8D92-4982-94DF-2019C2D14C07}" dt="2024-06-28T07:55:15.092" v="79" actId="14429"/>
          <ac:spMkLst>
            <pc:docMk/>
            <pc:sldMk cId="789460267" sldId="274"/>
            <ac:spMk id="11" creationId="{D7117594-489B-29F6-A61E-4717D1FEDA54}"/>
          </ac:spMkLst>
        </pc:spChg>
        <pc:spChg chg="add del">
          <ac:chgData name="Miora Rakotomavo" userId="0542eb8e-0c83-4bd8-bda9-0dca6cb8b5f9" providerId="ADAL" clId="{38BE147F-8D92-4982-94DF-2019C2D14C07}" dt="2024-06-28T07:55:32.779" v="88" actId="478"/>
          <ac:spMkLst>
            <pc:docMk/>
            <pc:sldMk cId="789460267" sldId="274"/>
            <ac:spMk id="12" creationId="{CE1A0EE0-A41A-0BCE-0733-89B2F565A565}"/>
          </ac:spMkLst>
        </pc:spChg>
        <pc:spChg chg="add del">
          <ac:chgData name="Miora Rakotomavo" userId="0542eb8e-0c83-4bd8-bda9-0dca6cb8b5f9" providerId="ADAL" clId="{38BE147F-8D92-4982-94DF-2019C2D14C07}" dt="2024-06-28T07:54:59.746" v="66" actId="478"/>
          <ac:spMkLst>
            <pc:docMk/>
            <pc:sldMk cId="789460267" sldId="274"/>
            <ac:spMk id="24" creationId="{366FB2E1-5E49-085D-7279-B0062D39D898}"/>
          </ac:spMkLst>
        </pc:spChg>
        <pc:spChg chg="add del">
          <ac:chgData name="Miora Rakotomavo" userId="0542eb8e-0c83-4bd8-bda9-0dca6cb8b5f9" providerId="ADAL" clId="{38BE147F-8D92-4982-94DF-2019C2D14C07}" dt="2024-06-28T07:55:00.774" v="67" actId="478"/>
          <ac:spMkLst>
            <pc:docMk/>
            <pc:sldMk cId="789460267" sldId="274"/>
            <ac:spMk id="25" creationId="{EB13819F-B49E-D35D-0D0C-BC851B9E8ACC}"/>
          </ac:spMkLst>
        </pc:spChg>
        <pc:spChg chg="add del mod">
          <ac:chgData name="Miora Rakotomavo" userId="0542eb8e-0c83-4bd8-bda9-0dca6cb8b5f9" providerId="ADAL" clId="{38BE147F-8D92-4982-94DF-2019C2D14C07}" dt="2024-06-28T07:55:01.866" v="68" actId="478"/>
          <ac:spMkLst>
            <pc:docMk/>
            <pc:sldMk cId="789460267" sldId="274"/>
            <ac:spMk id="26" creationId="{0C66D4ED-97EC-DF3F-0205-E6F256E31683}"/>
          </ac:spMkLst>
        </pc:spChg>
        <pc:picChg chg="add del mod ord">
          <ac:chgData name="Miora Rakotomavo" userId="0542eb8e-0c83-4bd8-bda9-0dca6cb8b5f9" providerId="ADAL" clId="{38BE147F-8D92-4982-94DF-2019C2D14C07}" dt="2024-06-28T07:55:42.914" v="90" actId="34135"/>
          <ac:picMkLst>
            <pc:docMk/>
            <pc:sldMk cId="789460267" sldId="274"/>
            <ac:picMk id="2" creationId="{C4A91859-DAEA-4C22-1362-9EBAC0365C4B}"/>
          </ac:picMkLst>
        </pc:picChg>
        <pc:picChg chg="add del mod modVis">
          <ac:chgData name="Miora Rakotomavo" userId="0542eb8e-0c83-4bd8-bda9-0dca6cb8b5f9" providerId="ADAL" clId="{38BE147F-8D92-4982-94DF-2019C2D14C07}" dt="2024-06-28T07:55:24.581" v="84" actId="478"/>
          <ac:picMkLst>
            <pc:docMk/>
            <pc:sldMk cId="789460267" sldId="274"/>
            <ac:picMk id="3" creationId="{CA75EE3C-58FF-2FC4-EB4D-88637A9E46BD}"/>
          </ac:picMkLst>
        </pc:picChg>
        <pc:picChg chg="add del mod">
          <ac:chgData name="Miora Rakotomavo" userId="0542eb8e-0c83-4bd8-bda9-0dca6cb8b5f9" providerId="ADAL" clId="{38BE147F-8D92-4982-94DF-2019C2D14C07}" dt="2024-06-28T07:51:44.036" v="26" actId="931"/>
          <ac:picMkLst>
            <pc:docMk/>
            <pc:sldMk cId="789460267" sldId="274"/>
            <ac:picMk id="10" creationId="{2DF0498C-D3D5-10DF-B8EA-22C0AC036572}"/>
          </ac:picMkLst>
        </pc:picChg>
        <pc:picChg chg="add del mod modVis">
          <ac:chgData name="Miora Rakotomavo" userId="0542eb8e-0c83-4bd8-bda9-0dca6cb8b5f9" providerId="ADAL" clId="{38BE147F-8D92-4982-94DF-2019C2D14C07}" dt="2024-06-28T07:55:34.483" v="89" actId="478"/>
          <ac:picMkLst>
            <pc:docMk/>
            <pc:sldMk cId="789460267" sldId="274"/>
            <ac:picMk id="13" creationId="{27B4BA9B-4C62-5FB1-6395-4E4626E4E0E0}"/>
          </ac:picMkLst>
        </pc:picChg>
        <pc:picChg chg="add del mod">
          <ac:chgData name="Miora Rakotomavo" userId="0542eb8e-0c83-4bd8-bda9-0dca6cb8b5f9" providerId="ADAL" clId="{38BE147F-8D92-4982-94DF-2019C2D14C07}" dt="2024-06-28T07:52:59.223" v="41" actId="931"/>
          <ac:picMkLst>
            <pc:docMk/>
            <pc:sldMk cId="789460267" sldId="274"/>
            <ac:picMk id="15" creationId="{02A049B3-EB5D-45B1-7DE1-A2B6E6280E9C}"/>
          </ac:picMkLst>
        </pc:picChg>
      </pc:sldChg>
      <pc:sldChg chg="add del">
        <pc:chgData name="Miora Rakotomavo" userId="0542eb8e-0c83-4bd8-bda9-0dca6cb8b5f9" providerId="ADAL" clId="{38BE147F-8D92-4982-94DF-2019C2D14C07}" dt="2024-06-28T07:49:47.942" v="6" actId="47"/>
        <pc:sldMkLst>
          <pc:docMk/>
          <pc:sldMk cId="515076229" sldId="275"/>
        </pc:sldMkLst>
      </pc:sldChg>
      <pc:sldChg chg="addSp modSp new mod">
        <pc:chgData name="Miora Rakotomavo" userId="0542eb8e-0c83-4bd8-bda9-0dca6cb8b5f9" providerId="ADAL" clId="{38BE147F-8D92-4982-94DF-2019C2D14C07}" dt="2024-06-28T07:50:16.039" v="10" actId="34135"/>
        <pc:sldMkLst>
          <pc:docMk/>
          <pc:sldMk cId="2887351511" sldId="275"/>
        </pc:sldMkLst>
        <pc:picChg chg="add mod">
          <ac:chgData name="Miora Rakotomavo" userId="0542eb8e-0c83-4bd8-bda9-0dca6cb8b5f9" providerId="ADAL" clId="{38BE147F-8D92-4982-94DF-2019C2D14C07}" dt="2024-06-28T07:50:16.039" v="10" actId="34135"/>
          <ac:picMkLst>
            <pc:docMk/>
            <pc:sldMk cId="2887351511" sldId="275"/>
            <ac:picMk id="3" creationId="{3C82A278-89D9-D484-7710-7CAF20C2C21F}"/>
          </ac:picMkLst>
        </pc:picChg>
      </pc:sldChg>
      <pc:sldChg chg="addSp modSp new mod">
        <pc:chgData name="Miora Rakotomavo" userId="0542eb8e-0c83-4bd8-bda9-0dca6cb8b5f9" providerId="ADAL" clId="{38BE147F-8D92-4982-94DF-2019C2D14C07}" dt="2024-06-28T07:56:03.030" v="94" actId="34135"/>
        <pc:sldMkLst>
          <pc:docMk/>
          <pc:sldMk cId="2244437253" sldId="276"/>
        </pc:sldMkLst>
        <pc:picChg chg="add mod">
          <ac:chgData name="Miora Rakotomavo" userId="0542eb8e-0c83-4bd8-bda9-0dca6cb8b5f9" providerId="ADAL" clId="{38BE147F-8D92-4982-94DF-2019C2D14C07}" dt="2024-06-28T07:56:03.030" v="94" actId="34135"/>
          <ac:picMkLst>
            <pc:docMk/>
            <pc:sldMk cId="2244437253" sldId="276"/>
            <ac:picMk id="3" creationId="{EA158126-402C-48BB-E9A0-831463AB9E90}"/>
          </ac:picMkLst>
        </pc:picChg>
      </pc:sldChg>
      <pc:sldChg chg="addSp delSp modSp new del mod">
        <pc:chgData name="Miora Rakotomavo" userId="0542eb8e-0c83-4bd8-bda9-0dca6cb8b5f9" providerId="ADAL" clId="{38BE147F-8D92-4982-94DF-2019C2D14C07}" dt="2024-06-28T07:53:52.490" v="54" actId="47"/>
        <pc:sldMkLst>
          <pc:docMk/>
          <pc:sldMk cId="3057065114" sldId="276"/>
        </pc:sldMkLst>
        <pc:spChg chg="add mod">
          <ac:chgData name="Miora Rakotomavo" userId="0542eb8e-0c83-4bd8-bda9-0dca6cb8b5f9" providerId="ADAL" clId="{38BE147F-8D92-4982-94DF-2019C2D14C07}" dt="2024-06-28T07:51:49.549" v="28"/>
          <ac:spMkLst>
            <pc:docMk/>
            <pc:sldMk cId="3057065114" sldId="276"/>
            <ac:spMk id="4" creationId="{BA6D4490-F280-AE73-D2E7-5C9F290FF5B4}"/>
          </ac:spMkLst>
        </pc:spChg>
        <pc:spChg chg="add mod modVis">
          <ac:chgData name="Miora Rakotomavo" userId="0542eb8e-0c83-4bd8-bda9-0dca6cb8b5f9" providerId="ADAL" clId="{38BE147F-8D92-4982-94DF-2019C2D14C07}" dt="2024-06-28T07:53:44.342" v="52" actId="14429"/>
          <ac:spMkLst>
            <pc:docMk/>
            <pc:sldMk cId="3057065114" sldId="276"/>
            <ac:spMk id="8" creationId="{82FD572F-6A11-5C26-2AF2-D49B9B94C69D}"/>
          </ac:spMkLst>
        </pc:spChg>
        <pc:picChg chg="add del mod">
          <ac:chgData name="Miora Rakotomavo" userId="0542eb8e-0c83-4bd8-bda9-0dca6cb8b5f9" providerId="ADAL" clId="{38BE147F-8D92-4982-94DF-2019C2D14C07}" dt="2024-06-28T07:51:02.861" v="19" actId="931"/>
          <ac:picMkLst>
            <pc:docMk/>
            <pc:sldMk cId="3057065114" sldId="276"/>
            <ac:picMk id="3" creationId="{DE1E0399-AAF7-8D42-4B4A-7C66C5CCD274}"/>
          </ac:picMkLst>
        </pc:picChg>
        <pc:picChg chg="add mod">
          <ac:chgData name="Miora Rakotomavo" userId="0542eb8e-0c83-4bd8-bda9-0dca6cb8b5f9" providerId="ADAL" clId="{38BE147F-8D92-4982-94DF-2019C2D14C07}" dt="2024-06-28T07:51:49.549" v="28"/>
          <ac:picMkLst>
            <pc:docMk/>
            <pc:sldMk cId="3057065114" sldId="276"/>
            <ac:picMk id="5" creationId="{CCDDC09F-9BBE-FFFB-A004-EFA6CF4AEA1E}"/>
          </ac:picMkLst>
        </pc:picChg>
        <pc:picChg chg="add mod modVis">
          <ac:chgData name="Miora Rakotomavo" userId="0542eb8e-0c83-4bd8-bda9-0dca6cb8b5f9" providerId="ADAL" clId="{38BE147F-8D92-4982-94DF-2019C2D14C07}" dt="2024-06-28T07:53:43.409" v="50" actId="14429"/>
          <ac:picMkLst>
            <pc:docMk/>
            <pc:sldMk cId="3057065114" sldId="276"/>
            <ac:picMk id="7" creationId="{176FEEE2-A8AB-EA25-6CBD-E8852E4DB46B}"/>
          </ac:picMkLst>
        </pc:picChg>
        <pc:picChg chg="add del mod">
          <ac:chgData name="Miora Rakotomavo" userId="0542eb8e-0c83-4bd8-bda9-0dca6cb8b5f9" providerId="ADAL" clId="{38BE147F-8D92-4982-94DF-2019C2D14C07}" dt="2024-06-28T07:53:13.602" v="47"/>
          <ac:picMkLst>
            <pc:docMk/>
            <pc:sldMk cId="3057065114" sldId="276"/>
            <ac:picMk id="9" creationId="{E803C03F-B8A1-2250-9F79-7500FA1C2558}"/>
          </ac:picMkLst>
        </pc:picChg>
      </pc:sldChg>
      <pc:sldMasterChg chg="addSldLayout delSldLayout">
        <pc:chgData name="Miora Rakotomavo" userId="0542eb8e-0c83-4bd8-bda9-0dca6cb8b5f9" providerId="ADAL" clId="{38BE147F-8D92-4982-94DF-2019C2D14C07}" dt="2024-06-28T07:55:54.952" v="92" actId="47"/>
        <pc:sldMasterMkLst>
          <pc:docMk/>
          <pc:sldMasterMk cId="4180852313" sldId="2147483648"/>
        </pc:sldMasterMkLst>
        <pc:sldLayoutChg chg="del">
          <pc:chgData name="Miora Rakotomavo" userId="0542eb8e-0c83-4bd8-bda9-0dca6cb8b5f9" providerId="ADAL" clId="{38BE147F-8D92-4982-94DF-2019C2D14C07}" dt="2024-06-28T07:55:54.952" v="92" actId="47"/>
          <pc:sldLayoutMkLst>
            <pc:docMk/>
            <pc:sldMasterMk cId="4180852313" sldId="2147483648"/>
            <pc:sldLayoutMk cId="578392257" sldId="2147483660"/>
          </pc:sldLayoutMkLst>
        </pc:sldLayoutChg>
        <pc:sldLayoutChg chg="add del">
          <pc:chgData name="Miora Rakotomavo" userId="0542eb8e-0c83-4bd8-bda9-0dca6cb8b5f9" providerId="ADAL" clId="{38BE147F-8D92-4982-94DF-2019C2D14C07}" dt="2024-06-28T07:53:50.340" v="53" actId="47"/>
          <pc:sldLayoutMkLst>
            <pc:docMk/>
            <pc:sldMasterMk cId="4180852313" sldId="2147483648"/>
            <pc:sldLayoutMk cId="2583887330" sldId="2147483661"/>
          </pc:sldLayoutMkLst>
        </pc:sldLayoutChg>
      </pc:sldMasterChg>
    </pc:docChg>
  </pc:docChgLst>
  <pc:docChgLst>
    <pc:chgData name="Miora Rakotomavo" userId="S::rakotomavm@iata.org::0542eb8e-0c83-4bd8-bda9-0dca6cb8b5f9" providerId="AD" clId="Web-{DDBCD9B6-13ED-F6D4-EBBC-F99526CBDC23}"/>
    <pc:docChg chg="modSld">
      <pc:chgData name="Miora Rakotomavo" userId="S::rakotomavm@iata.org::0542eb8e-0c83-4bd8-bda9-0dca6cb8b5f9" providerId="AD" clId="Web-{DDBCD9B6-13ED-F6D4-EBBC-F99526CBDC23}" dt="2024-05-14T09:35:20.838" v="3" actId="20577"/>
      <pc:docMkLst>
        <pc:docMk/>
      </pc:docMkLst>
      <pc:sldChg chg="modSp">
        <pc:chgData name="Miora Rakotomavo" userId="S::rakotomavm@iata.org::0542eb8e-0c83-4bd8-bda9-0dca6cb8b5f9" providerId="AD" clId="Web-{DDBCD9B6-13ED-F6D4-EBBC-F99526CBDC23}" dt="2024-05-14T09:35:20.838" v="3" actId="20577"/>
        <pc:sldMkLst>
          <pc:docMk/>
          <pc:sldMk cId="2748576720" sldId="257"/>
        </pc:sldMkLst>
        <pc:spChg chg="mod">
          <ac:chgData name="Miora Rakotomavo" userId="S::rakotomavm@iata.org::0542eb8e-0c83-4bd8-bda9-0dca6cb8b5f9" providerId="AD" clId="Web-{DDBCD9B6-13ED-F6D4-EBBC-F99526CBDC23}" dt="2024-05-14T09:35:20.838" v="3" actId="20577"/>
          <ac:spMkLst>
            <pc:docMk/>
            <pc:sldMk cId="2748576720" sldId="257"/>
            <ac:spMk id="18" creationId="{3303AB1C-A1C6-67B3-6D5F-F41ABB624B23}"/>
          </ac:spMkLst>
        </pc:spChg>
      </pc:sldChg>
    </pc:docChg>
  </pc:docChgLst>
  <pc:docChgLst>
    <pc:chgData name="Kristabela Garnace" userId="997c92d6-c8db-4a35-a0be-1d48cc4c28a8" providerId="ADAL" clId="{97B1B843-AB6B-4A6D-A662-4514624A76C0}"/>
    <pc:docChg chg="modSld">
      <pc:chgData name="Kristabela Garnace" userId="997c92d6-c8db-4a35-a0be-1d48cc4c28a8" providerId="ADAL" clId="{97B1B843-AB6B-4A6D-A662-4514624A76C0}" dt="2024-02-22T12:26:35.381" v="3" actId="34135"/>
      <pc:docMkLst>
        <pc:docMk/>
      </pc:docMkLst>
      <pc:sldChg chg="modSp mod">
        <pc:chgData name="Kristabela Garnace" userId="997c92d6-c8db-4a35-a0be-1d48cc4c28a8" providerId="ADAL" clId="{97B1B843-AB6B-4A6D-A662-4514624A76C0}" dt="2024-02-22T12:26:35.381" v="3" actId="34135"/>
        <pc:sldMkLst>
          <pc:docMk/>
          <pc:sldMk cId="2748576720" sldId="257"/>
        </pc:sldMkLst>
        <pc:spChg chg="mod">
          <ac:chgData name="Kristabela Garnace" userId="997c92d6-c8db-4a35-a0be-1d48cc4c28a8" providerId="ADAL" clId="{97B1B843-AB6B-4A6D-A662-4514624A76C0}" dt="2024-02-22T12:26:35.381" v="3" actId="34135"/>
          <ac:spMkLst>
            <pc:docMk/>
            <pc:sldMk cId="2748576720" sldId="257"/>
            <ac:spMk id="11" creationId="{1F2D0138-A200-A91F-7B3D-2516AE2A5E50}"/>
          </ac:spMkLst>
        </pc:spChg>
        <pc:spChg chg="mod">
          <ac:chgData name="Kristabela Garnace" userId="997c92d6-c8db-4a35-a0be-1d48cc4c28a8" providerId="ADAL" clId="{97B1B843-AB6B-4A6D-A662-4514624A76C0}" dt="2024-02-22T12:26:35.381" v="3" actId="34135"/>
          <ac:spMkLst>
            <pc:docMk/>
            <pc:sldMk cId="2748576720" sldId="257"/>
            <ac:spMk id="14" creationId="{A291C34A-FAF1-683D-3DA4-62261254622A}"/>
          </ac:spMkLst>
        </pc:spChg>
        <pc:spChg chg="mod">
          <ac:chgData name="Kristabela Garnace" userId="997c92d6-c8db-4a35-a0be-1d48cc4c28a8" providerId="ADAL" clId="{97B1B843-AB6B-4A6D-A662-4514624A76C0}" dt="2024-02-22T12:26:35.381" v="3" actId="34135"/>
          <ac:spMkLst>
            <pc:docMk/>
            <pc:sldMk cId="2748576720" sldId="257"/>
            <ac:spMk id="15" creationId="{240937C8-2FBF-6840-8CC4-B3BF5AAC90EF}"/>
          </ac:spMkLst>
        </pc:spChg>
        <pc:spChg chg="mod">
          <ac:chgData name="Kristabela Garnace" userId="997c92d6-c8db-4a35-a0be-1d48cc4c28a8" providerId="ADAL" clId="{97B1B843-AB6B-4A6D-A662-4514624A76C0}" dt="2024-02-22T12:26:35.381" v="3" actId="34135"/>
          <ac:spMkLst>
            <pc:docMk/>
            <pc:sldMk cId="2748576720" sldId="257"/>
            <ac:spMk id="16" creationId="{A8B114A4-2918-EB2B-8534-67CCE7C155A4}"/>
          </ac:spMkLst>
        </pc:spChg>
        <pc:spChg chg="mod">
          <ac:chgData name="Kristabela Garnace" userId="997c92d6-c8db-4a35-a0be-1d48cc4c28a8" providerId="ADAL" clId="{97B1B843-AB6B-4A6D-A662-4514624A76C0}" dt="2024-02-22T12:26:35.381" v="3" actId="34135"/>
          <ac:spMkLst>
            <pc:docMk/>
            <pc:sldMk cId="2748576720" sldId="257"/>
            <ac:spMk id="18" creationId="{3303AB1C-A1C6-67B3-6D5F-F41ABB624B23}"/>
          </ac:spMkLst>
        </pc:spChg>
        <pc:spChg chg="mod">
          <ac:chgData name="Kristabela Garnace" userId="997c92d6-c8db-4a35-a0be-1d48cc4c28a8" providerId="ADAL" clId="{97B1B843-AB6B-4A6D-A662-4514624A76C0}" dt="2024-02-22T12:26:35.381" v="3" actId="34135"/>
          <ac:spMkLst>
            <pc:docMk/>
            <pc:sldMk cId="2748576720" sldId="257"/>
            <ac:spMk id="20" creationId="{8D96D94B-D357-E9CA-7764-2CC38A083F16}"/>
          </ac:spMkLst>
        </pc:spChg>
        <pc:spChg chg="mod">
          <ac:chgData name="Kristabela Garnace" userId="997c92d6-c8db-4a35-a0be-1d48cc4c28a8" providerId="ADAL" clId="{97B1B843-AB6B-4A6D-A662-4514624A76C0}" dt="2024-02-22T12:26:35.381" v="3" actId="34135"/>
          <ac:spMkLst>
            <pc:docMk/>
            <pc:sldMk cId="2748576720" sldId="257"/>
            <ac:spMk id="35" creationId="{32CEF7D5-037E-404D-B964-AAAAD721CD04}"/>
          </ac:spMkLst>
        </pc:spChg>
        <pc:picChg chg="mod">
          <ac:chgData name="Kristabela Garnace" userId="997c92d6-c8db-4a35-a0be-1d48cc4c28a8" providerId="ADAL" clId="{97B1B843-AB6B-4A6D-A662-4514624A76C0}" dt="2024-02-22T12:26:35.381" v="3" actId="34135"/>
          <ac:picMkLst>
            <pc:docMk/>
            <pc:sldMk cId="2748576720" sldId="257"/>
            <ac:picMk id="2" creationId="{A8A200AF-212E-0421-1C0D-F76A0109150E}"/>
          </ac:picMkLst>
        </pc:picChg>
        <pc:picChg chg="mod">
          <ac:chgData name="Kristabela Garnace" userId="997c92d6-c8db-4a35-a0be-1d48cc4c28a8" providerId="ADAL" clId="{97B1B843-AB6B-4A6D-A662-4514624A76C0}" dt="2024-02-22T12:26:35.381" v="3" actId="34135"/>
          <ac:picMkLst>
            <pc:docMk/>
            <pc:sldMk cId="2748576720" sldId="257"/>
            <ac:picMk id="3" creationId="{4C8D5E7D-B7D0-956A-CC67-9F47B016CA29}"/>
          </ac:picMkLst>
        </pc:picChg>
        <pc:picChg chg="mod">
          <ac:chgData name="Kristabela Garnace" userId="997c92d6-c8db-4a35-a0be-1d48cc4c28a8" providerId="ADAL" clId="{97B1B843-AB6B-4A6D-A662-4514624A76C0}" dt="2024-02-22T12:26:35.381" v="3" actId="34135"/>
          <ac:picMkLst>
            <pc:docMk/>
            <pc:sldMk cId="2748576720" sldId="257"/>
            <ac:picMk id="4" creationId="{E56AE53A-F4FD-2E9A-ADDC-9F94F39C7AF3}"/>
          </ac:picMkLst>
        </pc:picChg>
      </pc:sldChg>
      <pc:sldChg chg="modSp mod">
        <pc:chgData name="Kristabela Garnace" userId="997c92d6-c8db-4a35-a0be-1d48cc4c28a8" providerId="ADAL" clId="{97B1B843-AB6B-4A6D-A662-4514624A76C0}" dt="2024-02-22T12:26:17.878" v="2" actId="34135"/>
        <pc:sldMkLst>
          <pc:docMk/>
          <pc:sldMk cId="3035780936" sldId="271"/>
        </pc:sldMkLst>
        <pc:spChg chg="mod">
          <ac:chgData name="Kristabela Garnace" userId="997c92d6-c8db-4a35-a0be-1d48cc4c28a8" providerId="ADAL" clId="{97B1B843-AB6B-4A6D-A662-4514624A76C0}" dt="2024-02-22T12:26:17.878" v="2" actId="34135"/>
          <ac:spMkLst>
            <pc:docMk/>
            <pc:sldMk cId="3035780936" sldId="271"/>
            <ac:spMk id="3" creationId="{81AC7058-B3A9-4B5B-2A01-07F0A404A047}"/>
          </ac:spMkLst>
        </pc:spChg>
        <pc:spChg chg="mod">
          <ac:chgData name="Kristabela Garnace" userId="997c92d6-c8db-4a35-a0be-1d48cc4c28a8" providerId="ADAL" clId="{97B1B843-AB6B-4A6D-A662-4514624A76C0}" dt="2024-02-22T12:26:17.878" v="2" actId="34135"/>
          <ac:spMkLst>
            <pc:docMk/>
            <pc:sldMk cId="3035780936" sldId="271"/>
            <ac:spMk id="5" creationId="{8C2F15C8-4893-5703-E7FC-E8C0F7FE8EDB}"/>
          </ac:spMkLst>
        </pc:spChg>
        <pc:picChg chg="mod">
          <ac:chgData name="Kristabela Garnace" userId="997c92d6-c8db-4a35-a0be-1d48cc4c28a8" providerId="ADAL" clId="{97B1B843-AB6B-4A6D-A662-4514624A76C0}" dt="2024-02-22T12:26:17.878" v="2" actId="34135"/>
          <ac:picMkLst>
            <pc:docMk/>
            <pc:sldMk cId="3035780936" sldId="271"/>
            <ac:picMk id="6" creationId="{1969AAB8-B399-CF25-2CCE-47823C59AFE2}"/>
          </ac:picMkLst>
        </pc:picChg>
      </pc:sldChg>
      <pc:sldChg chg="modSp mod">
        <pc:chgData name="Kristabela Garnace" userId="997c92d6-c8db-4a35-a0be-1d48cc4c28a8" providerId="ADAL" clId="{97B1B843-AB6B-4A6D-A662-4514624A76C0}" dt="2024-02-22T12:26:01.472" v="0" actId="34135"/>
        <pc:sldMkLst>
          <pc:docMk/>
          <pc:sldMk cId="245014488" sldId="273"/>
        </pc:sldMkLst>
        <pc:spChg chg="mod">
          <ac:chgData name="Kristabela Garnace" userId="997c92d6-c8db-4a35-a0be-1d48cc4c28a8" providerId="ADAL" clId="{97B1B843-AB6B-4A6D-A662-4514624A76C0}" dt="2024-02-22T12:26:01.472" v="0" actId="34135"/>
          <ac:spMkLst>
            <pc:docMk/>
            <pc:sldMk cId="245014488" sldId="273"/>
            <ac:spMk id="4" creationId="{41B92107-BB7E-843E-3003-56F6CD1DDC03}"/>
          </ac:spMkLst>
        </pc:spChg>
        <pc:spChg chg="mod">
          <ac:chgData name="Kristabela Garnace" userId="997c92d6-c8db-4a35-a0be-1d48cc4c28a8" providerId="ADAL" clId="{97B1B843-AB6B-4A6D-A662-4514624A76C0}" dt="2024-02-22T12:26:01.472" v="0" actId="34135"/>
          <ac:spMkLst>
            <pc:docMk/>
            <pc:sldMk cId="245014488" sldId="273"/>
            <ac:spMk id="13" creationId="{80DD1537-C023-F9B5-D2DB-4018078B50A5}"/>
          </ac:spMkLst>
        </pc:spChg>
        <pc:spChg chg="mod">
          <ac:chgData name="Kristabela Garnace" userId="997c92d6-c8db-4a35-a0be-1d48cc4c28a8" providerId="ADAL" clId="{97B1B843-AB6B-4A6D-A662-4514624A76C0}" dt="2024-02-22T12:26:01.472" v="0" actId="34135"/>
          <ac:spMkLst>
            <pc:docMk/>
            <pc:sldMk cId="245014488" sldId="273"/>
            <ac:spMk id="16" creationId="{07C902A9-9103-7969-CCAD-88221A12D727}"/>
          </ac:spMkLst>
        </pc:spChg>
        <pc:spChg chg="mod">
          <ac:chgData name="Kristabela Garnace" userId="997c92d6-c8db-4a35-a0be-1d48cc4c28a8" providerId="ADAL" clId="{97B1B843-AB6B-4A6D-A662-4514624A76C0}" dt="2024-02-22T12:26:01.472" v="0" actId="34135"/>
          <ac:spMkLst>
            <pc:docMk/>
            <pc:sldMk cId="245014488" sldId="273"/>
            <ac:spMk id="17" creationId="{7E242B1F-447C-C2FD-5776-51AA6272A986}"/>
          </ac:spMkLst>
        </pc:spChg>
        <pc:spChg chg="mod">
          <ac:chgData name="Kristabela Garnace" userId="997c92d6-c8db-4a35-a0be-1d48cc4c28a8" providerId="ADAL" clId="{97B1B843-AB6B-4A6D-A662-4514624A76C0}" dt="2024-02-22T12:26:01.472" v="0" actId="34135"/>
          <ac:spMkLst>
            <pc:docMk/>
            <pc:sldMk cId="245014488" sldId="273"/>
            <ac:spMk id="19" creationId="{B64F73F2-7B13-A3DC-7BEC-70C2623EBF25}"/>
          </ac:spMkLst>
        </pc:spChg>
        <pc:spChg chg="mod">
          <ac:chgData name="Kristabela Garnace" userId="997c92d6-c8db-4a35-a0be-1d48cc4c28a8" providerId="ADAL" clId="{97B1B843-AB6B-4A6D-A662-4514624A76C0}" dt="2024-02-22T12:26:01.472" v="0" actId="34135"/>
          <ac:spMkLst>
            <pc:docMk/>
            <pc:sldMk cId="245014488" sldId="273"/>
            <ac:spMk id="20" creationId="{FCC6A519-6155-F845-C6B6-5A88787A7D37}"/>
          </ac:spMkLst>
        </pc:spChg>
        <pc:spChg chg="mod">
          <ac:chgData name="Kristabela Garnace" userId="997c92d6-c8db-4a35-a0be-1d48cc4c28a8" providerId="ADAL" clId="{97B1B843-AB6B-4A6D-A662-4514624A76C0}" dt="2024-02-22T12:26:01.472" v="0" actId="34135"/>
          <ac:spMkLst>
            <pc:docMk/>
            <pc:sldMk cId="245014488" sldId="273"/>
            <ac:spMk id="21" creationId="{2C9E56AD-2E0C-0A5B-FA37-14D0A98D3041}"/>
          </ac:spMkLst>
        </pc:spChg>
        <pc:picChg chg="mod">
          <ac:chgData name="Kristabela Garnace" userId="997c92d6-c8db-4a35-a0be-1d48cc4c28a8" providerId="ADAL" clId="{97B1B843-AB6B-4A6D-A662-4514624A76C0}" dt="2024-02-22T12:26:01.472" v="0" actId="34135"/>
          <ac:picMkLst>
            <pc:docMk/>
            <pc:sldMk cId="245014488" sldId="273"/>
            <ac:picMk id="2" creationId="{52E54D61-6F3F-E6B7-5F6F-590439554BC3}"/>
          </ac:picMkLst>
        </pc:picChg>
        <pc:picChg chg="mod">
          <ac:chgData name="Kristabela Garnace" userId="997c92d6-c8db-4a35-a0be-1d48cc4c28a8" providerId="ADAL" clId="{97B1B843-AB6B-4A6D-A662-4514624A76C0}" dt="2024-02-22T12:26:01.472" v="0" actId="34135"/>
          <ac:picMkLst>
            <pc:docMk/>
            <pc:sldMk cId="245014488" sldId="273"/>
            <ac:picMk id="3" creationId="{352B3C0C-FB9C-F020-6EA6-B2398A14740E}"/>
          </ac:picMkLst>
        </pc:picChg>
        <pc:picChg chg="mod">
          <ac:chgData name="Kristabela Garnace" userId="997c92d6-c8db-4a35-a0be-1d48cc4c28a8" providerId="ADAL" clId="{97B1B843-AB6B-4A6D-A662-4514624A76C0}" dt="2024-02-22T12:26:01.472" v="0" actId="34135"/>
          <ac:picMkLst>
            <pc:docMk/>
            <pc:sldMk cId="245014488" sldId="273"/>
            <ac:picMk id="5" creationId="{B955B674-BAB3-CE11-0DBC-7834BB3C5BA7}"/>
          </ac:picMkLst>
        </pc:picChg>
      </pc:sldChg>
      <pc:sldChg chg="modSp mod">
        <pc:chgData name="Kristabela Garnace" userId="997c92d6-c8db-4a35-a0be-1d48cc4c28a8" providerId="ADAL" clId="{97B1B843-AB6B-4A6D-A662-4514624A76C0}" dt="2024-02-22T12:26:09.392" v="1" actId="34135"/>
        <pc:sldMkLst>
          <pc:docMk/>
          <pc:sldMk cId="789460267" sldId="274"/>
        </pc:sldMkLst>
        <pc:spChg chg="mod">
          <ac:chgData name="Kristabela Garnace" userId="997c92d6-c8db-4a35-a0be-1d48cc4c28a8" providerId="ADAL" clId="{97B1B843-AB6B-4A6D-A662-4514624A76C0}" dt="2024-02-22T12:26:09.392" v="1" actId="34135"/>
          <ac:spMkLst>
            <pc:docMk/>
            <pc:sldMk cId="789460267" sldId="274"/>
            <ac:spMk id="4" creationId="{E15822AD-1453-646C-B327-D5935D7BDD29}"/>
          </ac:spMkLst>
        </pc:spChg>
        <pc:spChg chg="mod">
          <ac:chgData name="Kristabela Garnace" userId="997c92d6-c8db-4a35-a0be-1d48cc4c28a8" providerId="ADAL" clId="{97B1B843-AB6B-4A6D-A662-4514624A76C0}" dt="2024-02-22T12:26:09.392" v="1" actId="34135"/>
          <ac:spMkLst>
            <pc:docMk/>
            <pc:sldMk cId="789460267" sldId="274"/>
            <ac:spMk id="5" creationId="{3805FF7A-3484-1EDE-7EE4-BBE196BA4DB2}"/>
          </ac:spMkLst>
        </pc:spChg>
        <pc:spChg chg="mod">
          <ac:chgData name="Kristabela Garnace" userId="997c92d6-c8db-4a35-a0be-1d48cc4c28a8" providerId="ADAL" clId="{97B1B843-AB6B-4A6D-A662-4514624A76C0}" dt="2024-02-22T12:26:09.392" v="1" actId="34135"/>
          <ac:spMkLst>
            <pc:docMk/>
            <pc:sldMk cId="789460267" sldId="274"/>
            <ac:spMk id="6" creationId="{53C0B216-2CB2-2372-3D9D-122B17AFEDCA}"/>
          </ac:spMkLst>
        </pc:spChg>
        <pc:spChg chg="mod">
          <ac:chgData name="Kristabela Garnace" userId="997c92d6-c8db-4a35-a0be-1d48cc4c28a8" providerId="ADAL" clId="{97B1B843-AB6B-4A6D-A662-4514624A76C0}" dt="2024-02-22T12:26:09.392" v="1" actId="34135"/>
          <ac:spMkLst>
            <pc:docMk/>
            <pc:sldMk cId="789460267" sldId="274"/>
            <ac:spMk id="7" creationId="{22BEFDDE-4F75-E4C1-D461-F2DC7262A728}"/>
          </ac:spMkLst>
        </pc:spChg>
        <pc:spChg chg="mod">
          <ac:chgData name="Kristabela Garnace" userId="997c92d6-c8db-4a35-a0be-1d48cc4c28a8" providerId="ADAL" clId="{97B1B843-AB6B-4A6D-A662-4514624A76C0}" dt="2024-02-22T12:26:09.392" v="1" actId="34135"/>
          <ac:spMkLst>
            <pc:docMk/>
            <pc:sldMk cId="789460267" sldId="274"/>
            <ac:spMk id="11" creationId="{D7117594-489B-29F6-A61E-4717D1FEDA54}"/>
          </ac:spMkLst>
        </pc:spChg>
        <pc:spChg chg="mod">
          <ac:chgData name="Kristabela Garnace" userId="997c92d6-c8db-4a35-a0be-1d48cc4c28a8" providerId="ADAL" clId="{97B1B843-AB6B-4A6D-A662-4514624A76C0}" dt="2024-02-22T12:26:09.392" v="1" actId="34135"/>
          <ac:spMkLst>
            <pc:docMk/>
            <pc:sldMk cId="789460267" sldId="274"/>
            <ac:spMk id="24" creationId="{366FB2E1-5E49-085D-7279-B0062D39D898}"/>
          </ac:spMkLst>
        </pc:spChg>
        <pc:spChg chg="mod">
          <ac:chgData name="Kristabela Garnace" userId="997c92d6-c8db-4a35-a0be-1d48cc4c28a8" providerId="ADAL" clId="{97B1B843-AB6B-4A6D-A662-4514624A76C0}" dt="2024-02-22T12:26:09.392" v="1" actId="34135"/>
          <ac:spMkLst>
            <pc:docMk/>
            <pc:sldMk cId="789460267" sldId="274"/>
            <ac:spMk id="25" creationId="{EB13819F-B49E-D35D-0D0C-BC851B9E8ACC}"/>
          </ac:spMkLst>
        </pc:spChg>
        <pc:spChg chg="mod">
          <ac:chgData name="Kristabela Garnace" userId="997c92d6-c8db-4a35-a0be-1d48cc4c28a8" providerId="ADAL" clId="{97B1B843-AB6B-4A6D-A662-4514624A76C0}" dt="2024-02-22T12:26:09.392" v="1" actId="34135"/>
          <ac:spMkLst>
            <pc:docMk/>
            <pc:sldMk cId="789460267" sldId="274"/>
            <ac:spMk id="26" creationId="{0C66D4ED-97EC-DF3F-0205-E6F256E31683}"/>
          </ac:spMkLst>
        </pc:spChg>
        <pc:spChg chg="mod">
          <ac:chgData name="Kristabela Garnace" userId="997c92d6-c8db-4a35-a0be-1d48cc4c28a8" providerId="ADAL" clId="{97B1B843-AB6B-4A6D-A662-4514624A76C0}" dt="2024-02-22T12:26:09.392" v="1" actId="34135"/>
          <ac:spMkLst>
            <pc:docMk/>
            <pc:sldMk cId="789460267" sldId="274"/>
            <ac:spMk id="30" creationId="{1FCC11C5-30B0-29D7-2555-EE00887DAECF}"/>
          </ac:spMkLst>
        </pc:spChg>
        <pc:picChg chg="mod">
          <ac:chgData name="Kristabela Garnace" userId="997c92d6-c8db-4a35-a0be-1d48cc4c28a8" providerId="ADAL" clId="{97B1B843-AB6B-4A6D-A662-4514624A76C0}" dt="2024-02-22T12:26:09.392" v="1" actId="34135"/>
          <ac:picMkLst>
            <pc:docMk/>
            <pc:sldMk cId="789460267" sldId="274"/>
            <ac:picMk id="2" creationId="{C4A91859-DAEA-4C22-1362-9EBAC0365C4B}"/>
          </ac:picMkLst>
        </pc:picChg>
        <pc:picChg chg="mod">
          <ac:chgData name="Kristabela Garnace" userId="997c92d6-c8db-4a35-a0be-1d48cc4c28a8" providerId="ADAL" clId="{97B1B843-AB6B-4A6D-A662-4514624A76C0}" dt="2024-02-22T12:26:09.392" v="1" actId="34135"/>
          <ac:picMkLst>
            <pc:docMk/>
            <pc:sldMk cId="789460267" sldId="274"/>
            <ac:picMk id="3" creationId="{CA75EE3C-58FF-2FC4-EB4D-88637A9E46BD}"/>
          </ac:picMkLst>
        </pc:picChg>
      </pc:sldChg>
    </pc:docChg>
  </pc:docChgLst>
  <pc:docChgLst>
    <pc:chgData name="Miora Rakotomavo" userId="0542eb8e-0c83-4bd8-bda9-0dca6cb8b5f9" providerId="ADAL" clId="{3143B121-1BDF-4D41-BC2C-1ED5ADD08398}"/>
    <pc:docChg chg="modSld">
      <pc:chgData name="Miora Rakotomavo" userId="0542eb8e-0c83-4bd8-bda9-0dca6cb8b5f9" providerId="ADAL" clId="{3143B121-1BDF-4D41-BC2C-1ED5ADD08398}" dt="2024-05-14T10:05:28.131" v="10" actId="34135"/>
      <pc:docMkLst>
        <pc:docMk/>
      </pc:docMkLst>
      <pc:sldChg chg="addSp modSp mod">
        <pc:chgData name="Miora Rakotomavo" userId="0542eb8e-0c83-4bd8-bda9-0dca6cb8b5f9" providerId="ADAL" clId="{3143B121-1BDF-4D41-BC2C-1ED5ADD08398}" dt="2024-05-14T10:05:28.131" v="10" actId="34135"/>
        <pc:sldMkLst>
          <pc:docMk/>
          <pc:sldMk cId="3035780936" sldId="271"/>
        </pc:sldMkLst>
        <pc:spChg chg="mod">
          <ac:chgData name="Miora Rakotomavo" userId="0542eb8e-0c83-4bd8-bda9-0dca6cb8b5f9" providerId="ADAL" clId="{3143B121-1BDF-4D41-BC2C-1ED5ADD08398}" dt="2024-05-14T10:05:28.131" v="10" actId="34135"/>
          <ac:spMkLst>
            <pc:docMk/>
            <pc:sldMk cId="3035780936" sldId="271"/>
            <ac:spMk id="4" creationId="{1D2D80BF-AC34-0886-124C-72013BA4ED66}"/>
          </ac:spMkLst>
        </pc:spChg>
        <pc:spChg chg="mod">
          <ac:chgData name="Miora Rakotomavo" userId="0542eb8e-0c83-4bd8-bda9-0dca6cb8b5f9" providerId="ADAL" clId="{3143B121-1BDF-4D41-BC2C-1ED5ADD08398}" dt="2024-05-14T10:05:28.131" v="10" actId="34135"/>
          <ac:spMkLst>
            <pc:docMk/>
            <pc:sldMk cId="3035780936" sldId="271"/>
            <ac:spMk id="7" creationId="{61C4C02E-D3D6-F79D-615C-4A533E2879C8}"/>
          </ac:spMkLst>
        </pc:spChg>
        <pc:spChg chg="mod">
          <ac:chgData name="Miora Rakotomavo" userId="0542eb8e-0c83-4bd8-bda9-0dca6cb8b5f9" providerId="ADAL" clId="{3143B121-1BDF-4D41-BC2C-1ED5ADD08398}" dt="2024-05-14T10:05:28.131" v="10" actId="34135"/>
          <ac:spMkLst>
            <pc:docMk/>
            <pc:sldMk cId="3035780936" sldId="271"/>
            <ac:spMk id="8" creationId="{D7C21862-9B98-3C33-9EEF-B8DB5403D1CA}"/>
          </ac:spMkLst>
        </pc:spChg>
        <pc:spChg chg="mod">
          <ac:chgData name="Miora Rakotomavo" userId="0542eb8e-0c83-4bd8-bda9-0dca6cb8b5f9" providerId="ADAL" clId="{3143B121-1BDF-4D41-BC2C-1ED5ADD08398}" dt="2024-05-14T10:05:28.131" v="10" actId="34135"/>
          <ac:spMkLst>
            <pc:docMk/>
            <pc:sldMk cId="3035780936" sldId="271"/>
            <ac:spMk id="9" creationId="{462371C3-4489-138E-4A26-8F5FD977BE02}"/>
          </ac:spMkLst>
        </pc:spChg>
        <pc:grpChg chg="add mod">
          <ac:chgData name="Miora Rakotomavo" userId="0542eb8e-0c83-4bd8-bda9-0dca6cb8b5f9" providerId="ADAL" clId="{3143B121-1BDF-4D41-BC2C-1ED5ADD08398}" dt="2024-05-14T10:05:28.131" v="10" actId="34135"/>
          <ac:grpSpMkLst>
            <pc:docMk/>
            <pc:sldMk cId="3035780936" sldId="271"/>
            <ac:grpSpMk id="2" creationId="{004239D7-3A01-B915-4825-85056E17F3B9}"/>
          </ac:grpSpMkLst>
        </pc:grpChg>
        <pc:picChg chg="mod ord">
          <ac:chgData name="Miora Rakotomavo" userId="0542eb8e-0c83-4bd8-bda9-0dca6cb8b5f9" providerId="ADAL" clId="{3143B121-1BDF-4D41-BC2C-1ED5ADD08398}" dt="2024-05-14T10:02:59.888" v="2" actId="167"/>
          <ac:picMkLst>
            <pc:docMk/>
            <pc:sldMk cId="3035780936" sldId="271"/>
            <ac:picMk id="6" creationId="{1969AAB8-B399-CF25-2CCE-47823C59AFE2}"/>
          </ac:picMkLst>
        </pc:picChg>
      </pc:sldChg>
    </pc:docChg>
  </pc:docChgLst>
  <pc:docChgLst>
    <pc:chgData name="Kristabela Garnace" userId="997c92d6-c8db-4a35-a0be-1d48cc4c28a8" providerId="ADAL" clId="{B7177E91-E2E2-48DA-8388-A687A25D3CBA}"/>
    <pc:docChg chg="modSld">
      <pc:chgData name="Kristabela Garnace" userId="997c92d6-c8db-4a35-a0be-1d48cc4c28a8" providerId="ADAL" clId="{B7177E91-E2E2-48DA-8388-A687A25D3CBA}" dt="2024-01-10T10:35:24.909" v="1"/>
      <pc:docMkLst>
        <pc:docMk/>
      </pc:docMkLst>
      <pc:sldChg chg="addSp modSp">
        <pc:chgData name="Kristabela Garnace" userId="997c92d6-c8db-4a35-a0be-1d48cc4c28a8" providerId="ADAL" clId="{B7177E91-E2E2-48DA-8388-A687A25D3CBA}" dt="2024-01-10T10:35:24.909" v="1"/>
        <pc:sldMkLst>
          <pc:docMk/>
          <pc:sldMk cId="2748576720" sldId="257"/>
        </pc:sldMkLst>
        <pc:picChg chg="add mod">
          <ac:chgData name="Kristabela Garnace" userId="997c92d6-c8db-4a35-a0be-1d48cc4c28a8" providerId="ADAL" clId="{B7177E91-E2E2-48DA-8388-A687A25D3CBA}" dt="2024-01-10T10:35:24.909" v="1"/>
          <ac:picMkLst>
            <pc:docMk/>
            <pc:sldMk cId="2748576720" sldId="257"/>
            <ac:picMk id="4" creationId="{E56AE53A-F4FD-2E9A-ADDC-9F94F39C7AF3}"/>
          </ac:picMkLst>
        </pc:picChg>
      </pc:sldChg>
      <pc:sldChg chg="addSp modSp">
        <pc:chgData name="Kristabela Garnace" userId="997c92d6-c8db-4a35-a0be-1d48cc4c28a8" providerId="ADAL" clId="{B7177E91-E2E2-48DA-8388-A687A25D3CBA}" dt="2024-01-10T10:35:18.498" v="0"/>
        <pc:sldMkLst>
          <pc:docMk/>
          <pc:sldMk cId="245014488" sldId="273"/>
        </pc:sldMkLst>
        <pc:picChg chg="add mod">
          <ac:chgData name="Kristabela Garnace" userId="997c92d6-c8db-4a35-a0be-1d48cc4c28a8" providerId="ADAL" clId="{B7177E91-E2E2-48DA-8388-A687A25D3CBA}" dt="2024-01-10T10:35:18.498" v="0"/>
          <ac:picMkLst>
            <pc:docMk/>
            <pc:sldMk cId="245014488" sldId="273"/>
            <ac:picMk id="5" creationId="{B955B674-BAB3-CE11-0DBC-7834BB3C5BA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D7D9A-DBB2-5B09-3C4E-B34CD777E7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46DFE0-73D0-6770-D3B7-250E231CFA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CB565-2FDD-87AE-742B-4E5D5908F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A69CDD-D321-07EB-6E78-B518ED0FE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00676D-739B-AFB4-B953-B25EA0078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914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E977F-59B5-CA01-7821-EF3200AD6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D695CA-F150-5E0D-5472-1BD59C6DA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CE359-7D4A-E593-FA6D-736A526DF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89093-E97A-70B1-9B1B-679F1737C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B97E4-93C6-8FD5-132F-96F6DBC8C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541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2BE995-9202-043E-F214-6A571ABB11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D2255B-3B7B-1A90-6D46-B48F93ECD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2CB737-0C90-5400-BFCD-3BA72D4D8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23B2E-AC4A-3B9C-3121-06AB5068B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CA023-CFB6-F0E0-9F5B-7B061C29E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639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7B6CA01-B15C-A00E-DDF7-28748174F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D7FA1-641F-4670-A8B8-B46D6A2EEDF1}" type="datetimeFigureOut">
              <a:rPr lang="fr-FR" smtClean="0"/>
              <a:t>28/06/2024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B2E67A0-4B0F-47EF-4822-487F5E9EA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CB2FB5A-C3F8-D7F6-7350-3628C5087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15312-5968-4B70-97B2-9FC7D2025FE0}" type="slidenum">
              <a:rPr lang="fr-FR" smtClean="0"/>
              <a:t>‹#›</a:t>
            </a:fld>
            <a:endParaRPr lang="fr-FR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1907E4C6-175A-95AA-79BC-721DD81A3F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88685" y="812800"/>
            <a:ext cx="4347143" cy="4352354"/>
          </a:xfrm>
          <a:custGeom>
            <a:avLst/>
            <a:gdLst>
              <a:gd name="connsiteX0" fmla="*/ 3424894 w 6849789"/>
              <a:gd name="connsiteY0" fmla="*/ 0 h 6858000"/>
              <a:gd name="connsiteX1" fmla="*/ 6849789 w 6849789"/>
              <a:gd name="connsiteY1" fmla="*/ 3429000 h 6858000"/>
              <a:gd name="connsiteX2" fmla="*/ 3424894 w 6849789"/>
              <a:gd name="connsiteY2" fmla="*/ 6858000 h 6858000"/>
              <a:gd name="connsiteX3" fmla="*/ 4456 w 6849789"/>
              <a:gd name="connsiteY3" fmla="*/ 3605456 h 6858000"/>
              <a:gd name="connsiteX4" fmla="*/ 0 w 6849789"/>
              <a:gd name="connsiteY4" fmla="*/ 3429041 h 6858000"/>
              <a:gd name="connsiteX5" fmla="*/ 0 w 6849789"/>
              <a:gd name="connsiteY5" fmla="*/ 3428960 h 6858000"/>
              <a:gd name="connsiteX6" fmla="*/ 4456 w 6849789"/>
              <a:gd name="connsiteY6" fmla="*/ 3252544 h 6858000"/>
              <a:gd name="connsiteX7" fmla="*/ 3424894 w 6849789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49789" h="6858000">
                <a:moveTo>
                  <a:pt x="3424894" y="0"/>
                </a:moveTo>
                <a:cubicBezTo>
                  <a:pt x="5316411" y="0"/>
                  <a:pt x="6849789" y="1535216"/>
                  <a:pt x="6849789" y="3429000"/>
                </a:cubicBezTo>
                <a:cubicBezTo>
                  <a:pt x="6849789" y="5322784"/>
                  <a:pt x="5316411" y="6858000"/>
                  <a:pt x="3424894" y="6858000"/>
                </a:cubicBezTo>
                <a:cubicBezTo>
                  <a:pt x="1592487" y="6858000"/>
                  <a:pt x="96185" y="5417236"/>
                  <a:pt x="4456" y="3605456"/>
                </a:cubicBezTo>
                <a:lnTo>
                  <a:pt x="0" y="3429041"/>
                </a:lnTo>
                <a:lnTo>
                  <a:pt x="0" y="3428960"/>
                </a:lnTo>
                <a:lnTo>
                  <a:pt x="4456" y="3252544"/>
                </a:lnTo>
                <a:cubicBezTo>
                  <a:pt x="96185" y="1440764"/>
                  <a:pt x="1592487" y="0"/>
                  <a:pt x="3424894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81411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BB958-C86E-0D12-24A6-3DB2F3696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BE1DE-2385-B4DD-03A8-9F1355AB98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5619E9-7CD2-BE0A-17CB-B20E439C7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3EDC6-1CDC-EF87-D256-C76F3851A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A84BD-000A-718D-CEFE-B4979D886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166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47A89-8CFD-FEFA-380F-3CEA3AA5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2C6E0C-1F24-7162-7604-D8B44A0893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2139C-DD1D-7B3E-82A5-72E92239B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4B9195-2BFF-D11C-6689-E35963CC4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95230-3AA3-F1FE-DB4A-85FD12982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195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C72DF-BC2B-3646-0F60-3E0EF8320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B63CA1-E02F-9978-D640-C0F97FDB8C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D2A09A-A073-322E-5479-E41B3C2267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E63B27-5F18-A293-72B6-02FCC1E5A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B349C8-326A-77E1-6451-D6CC6F3BB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04864E-A030-D3BE-2B62-4C52A2EFC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442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CC9A8-8020-0239-21A7-63B1ADF2D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3B7A9D-DD33-B757-18A1-10DAC3E404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5A217E-3E99-4DAA-F62B-597F396622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55F044-17DF-5A8A-94F7-09E6ABF59E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450FAE-0FC9-CCDD-BB39-A007ED4E3C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896B45-676B-F283-053F-96D7C8339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D78474-B8F8-E77B-8F7E-FC2CA597A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38ED5B-B1D9-96CA-251B-D0BC81C1F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65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7AFC8-1A99-B581-D99E-EDE357A5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1EF1DE-1632-0C0D-A650-DB8F4E95A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A4ED17-C700-CFA5-90EF-0DE7C3298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8A237-736A-664C-00EE-FD821F5BF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37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90A09D-F316-EBD6-4222-93B4C4BAC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223D32-EAA7-8ABA-083C-A411DEF8C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1637A5-4118-9AAF-109A-4966D005A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772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27A30-BE8F-6B0D-F626-5E9FEAF44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6F20B-2823-23F2-995A-AAC3843A2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22F08-88C6-5DDA-381E-4BB27FEDB3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9572C9-2340-33C9-3F30-20BF63257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E7D679-E01E-7B78-0D29-26F110637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343BE8-5C4B-4826-D208-97BBC436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977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5EADC-1429-0ABD-E6D0-20D7A3A63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41EC36-BC23-634A-F7C9-DDBFD3E867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F503F3-E814-7413-C2C9-535E6EBC91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4F467E-B29B-55AB-6B88-CD4FC87B2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A8AD53-941A-C8C2-3F24-98AAD04CC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A56B9A-E997-DC3C-6E49-9B2B8E27D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643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C898DD-9F47-84A0-A8F8-E55026476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9D2EEE-0DA1-09E9-8DFC-1739C2A04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00C6F-9F95-3747-E2BC-3B58CC904C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86179-4A26-4B5B-8B27-9588173F2037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2E7D2C-0901-B474-2F89-A2ABB82386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8C2BA2-7132-350D-12C2-1269BDDD36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852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ata.org/en/events/all/wings-of-change-europe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next to water&#10;&#10;Description automatically generated">
            <a:extLst>
              <a:ext uri="{FF2B5EF4-FFF2-40B4-BE49-F238E27FC236}">
                <a16:creationId xmlns:a16="http://schemas.microsoft.com/office/drawing/2014/main" id="{3C82A278-89D9-D484-7710-7CAF20C2C21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351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69AAB8-B399-CF25-2CCE-47823C59AF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7601" y="3606624"/>
            <a:ext cx="4876798" cy="274257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C2F15C8-4893-5703-E7FC-E8C0F7FE8ED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81000" y="1384145"/>
            <a:ext cx="11214678" cy="204485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E32FA"/>
                </a:solidFill>
                <a:effectLst/>
                <a:uLnTx/>
                <a:uFillTx/>
                <a:latin typeface="Aktiv Grotesk"/>
                <a:ea typeface="+mn-ea"/>
                <a:cs typeface="Aktiv Grotesk XBold" panose="020B0804020202020204" pitchFamily="34" charset="-78"/>
              </a:rPr>
              <a:t>Customize your own banner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E32FA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to promote your participation at the WOCE!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ktiv Grotesk"/>
              <a:ea typeface="Aktiv Grotesk" panose="020B0504020202020204" pitchFamily="34" charset="0"/>
              <a:cs typeface="Aktiv Grotesk XBold" panose="020B0804020202020204" pitchFamily="34" charset="-7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 XBold" panose="020B0804020202020204" pitchFamily="34" charset="-78"/>
              </a:rPr>
              <a:t>STEP 1: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+mn-ea"/>
                <a:cs typeface="+mn-cs"/>
              </a:rPr>
              <a:t>In the next slide click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in the circle to insert your profile picture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 XBold" panose="020B0804020202020204" pitchFamily="34" charset="-78"/>
              </a:rPr>
              <a:t>STEP 2: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Enter a message of your choice in the box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 XBold" panose="020B0804020202020204" pitchFamily="34" charset="-78"/>
              </a:rPr>
              <a:t>STEP 3: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Select all the items on the slide (CTRL+A), click right and hit “Save as picture”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ktiv Grotesk"/>
              <a:ea typeface="Aktiv Grotesk" panose="020B0504020202020204" pitchFamily="34" charset="0"/>
              <a:cs typeface="Aktiv Grotesk" panose="020B05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Your banner is ready to use.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Make sure to include the link to the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  <a:hlinkClick r:id="rId3"/>
              </a:rPr>
              <a:t>WOCE website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E32FA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!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1E32FA"/>
              </a:solidFill>
              <a:effectLst/>
              <a:uLnTx/>
              <a:uFillTx/>
              <a:latin typeface="Aktiv Grotesk"/>
              <a:ea typeface="Aktiv Grotesk"/>
              <a:cs typeface="Aktiv Grotesk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1AC7058-B3A9-4B5B-2A01-07F0A404A04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81000" y="365125"/>
            <a:ext cx="11429324" cy="6093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E32FA"/>
                </a:solidFill>
                <a:effectLst/>
                <a:uLnTx/>
                <a:uFillTx/>
                <a:latin typeface="Aktiv Grotesk"/>
                <a:ea typeface="+mj-ea"/>
                <a:cs typeface="+mj-cs"/>
              </a:rPr>
              <a:t>Event Promotion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C91D285-6197-026D-197F-80B996597FA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867465" y="4154041"/>
            <a:ext cx="897618" cy="823871"/>
            <a:chOff x="873631" y="953474"/>
            <a:chExt cx="1817385" cy="1668072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BA2758D-3269-93AD-4255-C83FB0E8104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84310" y="2114841"/>
              <a:ext cx="506706" cy="506705"/>
            </a:xfrm>
            <a:custGeom>
              <a:avLst/>
              <a:gdLst>
                <a:gd name="connsiteX0" fmla="*/ 533055 w 506705"/>
                <a:gd name="connsiteY0" fmla="*/ 533053 h 506704"/>
                <a:gd name="connsiteX1" fmla="*/ 0 w 506705"/>
                <a:gd name="connsiteY1" fmla="*/ 0 h 506704"/>
                <a:gd name="connsiteX2" fmla="*/ 0 w 506705"/>
                <a:gd name="connsiteY2" fmla="*/ 533053 h 506704"/>
                <a:gd name="connsiteX3" fmla="*/ 533055 w 506705"/>
                <a:gd name="connsiteY3" fmla="*/ 533053 h 506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6705" h="506704">
                  <a:moveTo>
                    <a:pt x="533055" y="533053"/>
                  </a:moveTo>
                  <a:cubicBezTo>
                    <a:pt x="533055" y="238827"/>
                    <a:pt x="294565" y="0"/>
                    <a:pt x="0" y="0"/>
                  </a:cubicBezTo>
                  <a:lnTo>
                    <a:pt x="0" y="533053"/>
                  </a:lnTo>
                  <a:lnTo>
                    <a:pt x="533055" y="533053"/>
                  </a:lnTo>
                  <a:close/>
                </a:path>
              </a:pathLst>
            </a:custGeom>
            <a:solidFill>
              <a:srgbClr val="1E32FA"/>
            </a:solidFill>
            <a:ln w="33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EC8DF8E-DDDD-2C3C-9F3F-B2DABFFAAC3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73631" y="2114504"/>
              <a:ext cx="506706" cy="506705"/>
            </a:xfrm>
            <a:custGeom>
              <a:avLst/>
              <a:gdLst>
                <a:gd name="connsiteX0" fmla="*/ 0 w 506705"/>
                <a:gd name="connsiteY0" fmla="*/ 533054 h 506704"/>
                <a:gd name="connsiteX1" fmla="*/ 533054 w 506705"/>
                <a:gd name="connsiteY1" fmla="*/ 0 h 506704"/>
                <a:gd name="connsiteX2" fmla="*/ 533054 w 506705"/>
                <a:gd name="connsiteY2" fmla="*/ 533054 h 506704"/>
                <a:gd name="connsiteX3" fmla="*/ 0 w 506705"/>
                <a:gd name="connsiteY3" fmla="*/ 533054 h 506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6705" h="506704">
                  <a:moveTo>
                    <a:pt x="0" y="533054"/>
                  </a:moveTo>
                  <a:cubicBezTo>
                    <a:pt x="0" y="238827"/>
                    <a:pt x="238490" y="0"/>
                    <a:pt x="533054" y="0"/>
                  </a:cubicBezTo>
                  <a:lnTo>
                    <a:pt x="533054" y="533054"/>
                  </a:lnTo>
                  <a:lnTo>
                    <a:pt x="0" y="533054"/>
                  </a:lnTo>
                  <a:close/>
                </a:path>
              </a:pathLst>
            </a:custGeom>
            <a:solidFill>
              <a:srgbClr val="1E32FA"/>
            </a:solidFill>
            <a:ln w="33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FB99725-CEE9-ABE5-3AE8-F0E49B926E3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262781" y="953474"/>
              <a:ext cx="1047192" cy="1047190"/>
            </a:xfrm>
            <a:custGeom>
              <a:avLst/>
              <a:gdLst>
                <a:gd name="connsiteX0" fmla="*/ 1065433 w 1047191"/>
                <a:gd name="connsiteY0" fmla="*/ 532716 h 1047189"/>
                <a:gd name="connsiteX1" fmla="*/ 532717 w 1047191"/>
                <a:gd name="connsiteY1" fmla="*/ 1065431 h 1047189"/>
                <a:gd name="connsiteX2" fmla="*/ 0 w 1047191"/>
                <a:gd name="connsiteY2" fmla="*/ 532716 h 1047189"/>
                <a:gd name="connsiteX3" fmla="*/ 532717 w 1047191"/>
                <a:gd name="connsiteY3" fmla="*/ 0 h 1047189"/>
                <a:gd name="connsiteX4" fmla="*/ 1065433 w 1047191"/>
                <a:gd name="connsiteY4" fmla="*/ 532716 h 1047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191" h="1047189">
                  <a:moveTo>
                    <a:pt x="1065433" y="532716"/>
                  </a:moveTo>
                  <a:cubicBezTo>
                    <a:pt x="1065433" y="826926"/>
                    <a:pt x="826928" y="1065431"/>
                    <a:pt x="532717" y="1065431"/>
                  </a:cubicBezTo>
                  <a:cubicBezTo>
                    <a:pt x="238505" y="1065431"/>
                    <a:pt x="0" y="826926"/>
                    <a:pt x="0" y="532716"/>
                  </a:cubicBezTo>
                  <a:cubicBezTo>
                    <a:pt x="0" y="238505"/>
                    <a:pt x="238505" y="0"/>
                    <a:pt x="532717" y="0"/>
                  </a:cubicBezTo>
                  <a:cubicBezTo>
                    <a:pt x="826928" y="0"/>
                    <a:pt x="1065433" y="238505"/>
                    <a:pt x="1065433" y="532716"/>
                  </a:cubicBezTo>
                  <a:close/>
                </a:path>
              </a:pathLst>
            </a:custGeom>
            <a:solidFill>
              <a:srgbClr val="FFCD32"/>
            </a:solidFill>
            <a:ln w="33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6821BF-8F03-9DED-A9AE-3EE29074D62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28970" y="2114841"/>
              <a:ext cx="506706" cy="506705"/>
            </a:xfrm>
            <a:custGeom>
              <a:avLst/>
              <a:gdLst>
                <a:gd name="connsiteX0" fmla="*/ 0 w 506705"/>
                <a:gd name="connsiteY0" fmla="*/ 0 h 506704"/>
                <a:gd name="connsiteX1" fmla="*/ 533054 w 506705"/>
                <a:gd name="connsiteY1" fmla="*/ 0 h 506704"/>
                <a:gd name="connsiteX2" fmla="*/ 533054 w 506705"/>
                <a:gd name="connsiteY2" fmla="*/ 533053 h 506704"/>
                <a:gd name="connsiteX3" fmla="*/ 0 w 506705"/>
                <a:gd name="connsiteY3" fmla="*/ 533053 h 506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6705" h="506704">
                  <a:moveTo>
                    <a:pt x="0" y="0"/>
                  </a:moveTo>
                  <a:lnTo>
                    <a:pt x="533054" y="0"/>
                  </a:lnTo>
                  <a:lnTo>
                    <a:pt x="533054" y="533053"/>
                  </a:lnTo>
                  <a:lnTo>
                    <a:pt x="0" y="533053"/>
                  </a:lnTo>
                  <a:close/>
                </a:path>
              </a:pathLst>
            </a:custGeom>
            <a:solidFill>
              <a:srgbClr val="1E32FA"/>
            </a:solidFill>
            <a:ln w="33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35780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kground Image">
            <a:extLst>
              <a:ext uri="{FF2B5EF4-FFF2-40B4-BE49-F238E27FC236}">
                <a16:creationId xmlns:a16="http://schemas.microsoft.com/office/drawing/2014/main" id="{C4A91859-DAEA-4C22-1362-9EBAC0365C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r="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">
            <a:extLst>
              <a:ext uri="{FF2B5EF4-FFF2-40B4-BE49-F238E27FC236}">
                <a16:creationId xmlns:a16="http://schemas.microsoft.com/office/drawing/2014/main" id="{3805FF7A-3484-1EDE-7EE4-BBE196BA4DB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8757" y="4349286"/>
            <a:ext cx="46023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latin typeface="Aktiv Grotesk" panose="020B0504020202020204"/>
              </a:rPr>
              <a:t>Type your message here </a:t>
            </a:r>
            <a:r>
              <a:rPr lang="fr-FR" sz="1800" dirty="0">
                <a:latin typeface="Aktiv Grotesk" panose="020B0504020202020204"/>
              </a:rPr>
              <a:t>…</a:t>
            </a:r>
            <a:br>
              <a:rPr lang="fr-FR" sz="1800" dirty="0">
                <a:latin typeface="Aktiv Grotesk" panose="020B0504020202020204"/>
              </a:rPr>
            </a:br>
            <a:r>
              <a:rPr lang="fr-FR" sz="1800" dirty="0">
                <a:latin typeface="Aktiv Grotesk" panose="020B0504020202020204"/>
              </a:rPr>
              <a:t>You can add your name, your session or any other wording you wish. Reduce font size as needed.</a:t>
            </a:r>
          </a:p>
        </p:txBody>
      </p:sp>
      <p:sp>
        <p:nvSpPr>
          <p:cNvPr id="11" name="Picture Placeholder">
            <a:extLst>
              <a:ext uri="{FF2B5EF4-FFF2-40B4-BE49-F238E27FC236}">
                <a16:creationId xmlns:a16="http://schemas.microsoft.com/office/drawing/2014/main" id="{D7117594-489B-29F6-A61E-4717D1FEDA5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3"/>
          </p:nvPr>
        </p:nvSpPr>
        <p:spPr>
          <a:xfrm>
            <a:off x="7082973" y="495652"/>
            <a:ext cx="4220390" cy="4225450"/>
          </a:xfrm>
        </p:spPr>
      </p:sp>
    </p:spTree>
    <p:extLst>
      <p:ext uri="{BB962C8B-B14F-4D97-AF65-F5344CB8AC3E}">
        <p14:creationId xmlns:p14="http://schemas.microsoft.com/office/powerpoint/2010/main" val="789460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idge over water with buildings and a boat&#10;&#10;Description automatically generated">
            <a:extLst>
              <a:ext uri="{FF2B5EF4-FFF2-40B4-BE49-F238E27FC236}">
                <a16:creationId xmlns:a16="http://schemas.microsoft.com/office/drawing/2014/main" id="{EA158126-402C-48BB-E9A0-831463AB9E9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4372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35BE1AB82ED949983D4C3BEFB295AA" ma:contentTypeVersion="19" ma:contentTypeDescription="Create a new document." ma:contentTypeScope="" ma:versionID="8ddd99b71bf0388c7b93c71865c96e3c">
  <xsd:schema xmlns:xsd="http://www.w3.org/2001/XMLSchema" xmlns:xs="http://www.w3.org/2001/XMLSchema" xmlns:p="http://schemas.microsoft.com/office/2006/metadata/properties" xmlns:ns2="4ffaaae9-dc8c-459f-a92e-1529c78bcbdb" xmlns:ns3="86e16ca4-215f-4354-b2b5-4fac53992da1" xmlns:ns4="da655568-1247-43c7-b5ce-0d71de2fb494" targetNamespace="http://schemas.microsoft.com/office/2006/metadata/properties" ma:root="true" ma:fieldsID="527dc623d05d98141f8c1c9345ae6690" ns2:_="" ns3:_="" ns4:_="">
    <xsd:import namespace="4ffaaae9-dc8c-459f-a92e-1529c78bcbdb"/>
    <xsd:import namespace="86e16ca4-215f-4354-b2b5-4fac53992da1"/>
    <xsd:import namespace="da655568-1247-43c7-b5ce-0d71de2fb4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lcf76f155ced4ddcb4097134ff3c332f" minOccurs="0"/>
                <xsd:element ref="ns4:TaxCatchAll" minOccurs="0"/>
                <xsd:element ref="ns2:MediaLengthInSeconds" minOccurs="0"/>
                <xsd:element ref="ns2:MediaServiceLocation" minOccurs="0"/>
                <xsd:element ref="ns2:Teammemberincharge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aaae9-dc8c-459f-a92e-1529c78bcb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972a7312-740c-42ad-98bd-109d277010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Teammemberincharge" ma:index="24" nillable="true" ma:displayName="Team member in charge" ma:format="Dropdown" ma:internalName="Teammemberincharge">
      <xsd:simpleType>
        <xsd:restriction base="dms:Text">
          <xsd:maxLength value="255"/>
        </xsd:restriction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e16ca4-215f-4354-b2b5-4fac53992da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655568-1247-43c7-b5ce-0d71de2fb494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7047f723-34d2-452b-a2e8-72a6afe5340e}" ma:internalName="TaxCatchAll" ma:showField="CatchAllData" ma:web="86e16ca4-215f-4354-b2b5-4fac53992d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ffaaae9-dc8c-459f-a92e-1529c78bcbdb">
      <Terms xmlns="http://schemas.microsoft.com/office/infopath/2007/PartnerControls"/>
    </lcf76f155ced4ddcb4097134ff3c332f>
    <TaxCatchAll xmlns="da655568-1247-43c7-b5ce-0d71de2fb494" xsi:nil="true"/>
    <SharedWithUsers xmlns="86e16ca4-215f-4354-b2b5-4fac53992da1">
      <UserInfo>
        <DisplayName/>
        <AccountId xsi:nil="true"/>
        <AccountType/>
      </UserInfo>
    </SharedWithUsers>
    <MediaLengthInSeconds xmlns="4ffaaae9-dc8c-459f-a92e-1529c78bcbdb" xsi:nil="true"/>
    <Teammemberincharge xmlns="4ffaaae9-dc8c-459f-a92e-1529c78bcbdb" xsi:nil="true"/>
  </documentManagement>
</p:properties>
</file>

<file path=customXml/itemProps1.xml><?xml version="1.0" encoding="utf-8"?>
<ds:datastoreItem xmlns:ds="http://schemas.openxmlformats.org/officeDocument/2006/customXml" ds:itemID="{030F9CF5-8B2D-4C74-AACE-FD6C55EF75C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F86ABCD-CFC9-4DDF-B54A-8599427BFA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ffaaae9-dc8c-459f-a92e-1529c78bcbdb"/>
    <ds:schemaRef ds:uri="86e16ca4-215f-4354-b2b5-4fac53992da1"/>
    <ds:schemaRef ds:uri="da655568-1247-43c7-b5ce-0d71de2fb4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34183C6-7270-4AC2-9CD2-45B68A49FD3D}">
  <ds:schemaRefs>
    <ds:schemaRef ds:uri="86e16ca4-215f-4354-b2b5-4fac53992da1"/>
    <ds:schemaRef ds:uri="http://schemas.microsoft.com/office/2006/metadata/properties"/>
    <ds:schemaRef ds:uri="http://purl.org/dc/terms/"/>
    <ds:schemaRef ds:uri="http://schemas.microsoft.com/office/2006/documentManagement/types"/>
    <ds:schemaRef ds:uri="4ffaaae9-dc8c-459f-a92e-1529c78bcbdb"/>
    <ds:schemaRef ds:uri="da655568-1247-43c7-b5ce-0d71de2fb494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111</Words>
  <Application>Microsoft Office PowerPoint</Application>
  <PresentationFormat>Widescreen</PresentationFormat>
  <Paragraphs>8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Aktiv Grotesk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Christine Murphy</dc:creator>
  <cp:lastModifiedBy>Miora Rakotomavo</cp:lastModifiedBy>
  <cp:revision>10</cp:revision>
  <dcterms:created xsi:type="dcterms:W3CDTF">2023-06-13T12:34:15Z</dcterms:created>
  <dcterms:modified xsi:type="dcterms:W3CDTF">2024-06-28T07:56:04Z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0x0101002D35BE1AB82ED949983D4C3BEFB295AA</vt:lpwstr>
  </property>
  <property fmtid="{D5CDD505-2E9C-101B-9397-08002B2CF9AE}" pid="3" name="MediaServiceImageTags">
    <vt:lpwstr/>
  </property>
  <property fmtid="{D5CDD505-2E9C-101B-9397-08002B2CF9AE}" pid="4" name="Order">
    <vt:r8>515100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</Properties>
</file>