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1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FCD32"/>
    <a:srgbClr val="FAC83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Erofeeva" userId="9bb4228e-397b-48a3-9610-2a1c04e66adc" providerId="ADAL" clId="{A7447231-D3F6-4700-AFFE-077CE394BC17}"/>
    <pc:docChg chg="undo custSel modSld">
      <pc:chgData name="Katie Erofeeva" userId="9bb4228e-397b-48a3-9610-2a1c04e66adc" providerId="ADAL" clId="{A7447231-D3F6-4700-AFFE-077CE394BC17}" dt="2024-05-14T10:19:26.932" v="30" actId="1076"/>
      <pc:docMkLst>
        <pc:docMk/>
      </pc:docMkLst>
      <pc:sldChg chg="addSp delSp modSp mod">
        <pc:chgData name="Katie Erofeeva" userId="9bb4228e-397b-48a3-9610-2a1c04e66adc" providerId="ADAL" clId="{A7447231-D3F6-4700-AFFE-077CE394BC17}" dt="2024-05-14T10:19:26.932" v="30" actId="1076"/>
        <pc:sldMkLst>
          <pc:docMk/>
          <pc:sldMk cId="3035780936" sldId="271"/>
        </pc:sldMkLst>
      </pc:sldChg>
      <pc:sldChg chg="modSp mod">
        <pc:chgData name="Katie Erofeeva" userId="9bb4228e-397b-48a3-9610-2a1c04e66adc" providerId="ADAL" clId="{A7447231-D3F6-4700-AFFE-077CE394BC17}" dt="2024-05-14T09:55:57.901" v="19" actId="33935"/>
        <pc:sldMkLst>
          <pc:docMk/>
          <pc:sldMk cId="245014488" sldId="273"/>
        </pc:sldMkLst>
      </pc:sldChg>
      <pc:sldChg chg="addSp delSp modSp mod">
        <pc:chgData name="Katie Erofeeva" userId="9bb4228e-397b-48a3-9610-2a1c04e66adc" providerId="ADAL" clId="{A7447231-D3F6-4700-AFFE-077CE394BC17}" dt="2024-05-14T09:55:59.886" v="20"/>
        <pc:sldMkLst>
          <pc:docMk/>
          <pc:sldMk cId="789460267" sldId="274"/>
        </pc:sldMkLst>
      </pc:sldChg>
    </pc:docChg>
  </pc:docChgLst>
  <pc:docChgLst>
    <pc:chgData name="Carmen Aguilar" userId="S::aguilarc@iata.org::5837c9af-857e-4eaa-9258-7e8443ae795c" providerId="AD" clId="Web-{7E86951F-2C61-5009-EE83-B42B9206F718}"/>
    <pc:docChg chg="mod modMainMaster">
      <pc:chgData name="Carmen Aguilar" userId="S::aguilarc@iata.org::5837c9af-857e-4eaa-9258-7e8443ae795c" providerId="AD" clId="Web-{7E86951F-2C61-5009-EE83-B42B9206F718}" dt="2025-09-09T11:41:01.592" v="1" actId="33475"/>
      <pc:docMkLst>
        <pc:docMk/>
      </pc:docMkLst>
      <pc:sldMasterChg chg="addSp">
        <pc:chgData name="Carmen Aguilar" userId="S::aguilarc@iata.org::5837c9af-857e-4eaa-9258-7e8443ae795c" providerId="AD" clId="Web-{7E86951F-2C61-5009-EE83-B42B9206F718}" dt="2025-09-09T11:41:01.592" v="0" actId="33475"/>
        <pc:sldMasterMkLst>
          <pc:docMk/>
          <pc:sldMasterMk cId="4180852313" sldId="2147483648"/>
        </pc:sldMasterMkLst>
        <pc:spChg chg="add">
          <ac:chgData name="Carmen Aguilar" userId="S::aguilarc@iata.org::5837c9af-857e-4eaa-9258-7e8443ae795c" providerId="AD" clId="Web-{7E86951F-2C61-5009-EE83-B42B9206F718}" dt="2025-09-09T11:41:01.592" v="0" actId="33475"/>
          <ac:spMkLst>
            <pc:docMk/>
            <pc:sldMasterMk cId="4180852313" sldId="2147483648"/>
            <ac:spMk id="8" creationId="{BC5D451E-CA24-BD87-DF72-01FE8CB1DC40}"/>
          </ac:spMkLst>
        </pc:spChg>
      </pc:sldMasterChg>
    </pc:docChg>
  </pc:docChgLst>
  <pc:docChgLst>
    <pc:chgData name="Miora Rakotomavo" userId="S::rakotomavm@iata.org::0542eb8e-0c83-4bd8-bda9-0dca6cb8b5f9" providerId="AD" clId="Web-{DDBCD9B6-13ED-F6D4-EBBC-F99526CBDC23}"/>
    <pc:docChg chg="modSld">
      <pc:chgData name="Miora Rakotomavo" userId="S::rakotomavm@iata.org::0542eb8e-0c83-4bd8-bda9-0dca6cb8b5f9" providerId="AD" clId="Web-{DDBCD9B6-13ED-F6D4-EBBC-F99526CBDC23}" dt="2024-05-14T09:35:20.838" v="3" actId="20577"/>
      <pc:docMkLst>
        <pc:docMk/>
      </pc:docMkLst>
      <pc:sldChg chg="modSp">
        <pc:chgData name="Miora Rakotomavo" userId="S::rakotomavm@iata.org::0542eb8e-0c83-4bd8-bda9-0dca6cb8b5f9" providerId="AD" clId="Web-{DDBCD9B6-13ED-F6D4-EBBC-F99526CBDC23}" dt="2024-05-14T09:35:20.838" v="3" actId="20577"/>
        <pc:sldMkLst>
          <pc:docMk/>
          <pc:sldMk cId="2748576720" sldId="257"/>
        </pc:sldMkLst>
      </pc:sldChg>
    </pc:docChg>
  </pc:docChgLst>
  <pc:docChgLst>
    <pc:chgData name="Miora Rakotomavo" userId="0542eb8e-0c83-4bd8-bda9-0dca6cb8b5f9" providerId="ADAL" clId="{38BE147F-8D92-4982-94DF-2019C2D14C07}"/>
    <pc:docChg chg="undo custSel addSld delSld modSld">
      <pc:chgData name="Miora Rakotomavo" userId="0542eb8e-0c83-4bd8-bda9-0dca6cb8b5f9" providerId="ADAL" clId="{38BE147F-8D92-4982-94DF-2019C2D14C07}" dt="2024-06-28T07:56:03.030" v="94" actId="34135"/>
      <pc:docMkLst>
        <pc:docMk/>
      </pc:docMkLst>
      <pc:sldChg chg="delSp add del mod">
        <pc:chgData name="Miora Rakotomavo" userId="0542eb8e-0c83-4bd8-bda9-0dca6cb8b5f9" providerId="ADAL" clId="{38BE147F-8D92-4982-94DF-2019C2D14C07}" dt="2024-06-28T07:49:58.281" v="8" actId="47"/>
        <pc:sldMkLst>
          <pc:docMk/>
          <pc:sldMk cId="2748576720" sldId="257"/>
        </pc:sldMkLst>
      </pc:sldChg>
      <pc:sldChg chg="modSp mod">
        <pc:chgData name="Miora Rakotomavo" userId="0542eb8e-0c83-4bd8-bda9-0dca6cb8b5f9" providerId="ADAL" clId="{38BE147F-8D92-4982-94DF-2019C2D14C07}" dt="2024-06-28T07:50:36.100" v="13" actId="34135"/>
        <pc:sldMkLst>
          <pc:docMk/>
          <pc:sldMk cId="3035780936" sldId="271"/>
        </pc:sldMkLst>
      </pc:sldChg>
      <pc:sldChg chg="del">
        <pc:chgData name="Miora Rakotomavo" userId="0542eb8e-0c83-4bd8-bda9-0dca6cb8b5f9" providerId="ADAL" clId="{38BE147F-8D92-4982-94DF-2019C2D14C07}" dt="2024-06-28T07:55:54.952" v="92" actId="47"/>
        <pc:sldMkLst>
          <pc:docMk/>
          <pc:sldMk cId="245014488" sldId="273"/>
        </pc:sldMkLst>
      </pc:sldChg>
      <pc:sldChg chg="addSp delSp modSp add del mod">
        <pc:chgData name="Miora Rakotomavo" userId="0542eb8e-0c83-4bd8-bda9-0dca6cb8b5f9" providerId="ADAL" clId="{38BE147F-8D92-4982-94DF-2019C2D14C07}" dt="2024-06-28T07:55:42.914" v="90" actId="34135"/>
        <pc:sldMkLst>
          <pc:docMk/>
          <pc:sldMk cId="789460267" sldId="274"/>
        </pc:sldMkLst>
      </pc:sldChg>
      <pc:sldChg chg="add del">
        <pc:chgData name="Miora Rakotomavo" userId="0542eb8e-0c83-4bd8-bda9-0dca6cb8b5f9" providerId="ADAL" clId="{38BE147F-8D92-4982-94DF-2019C2D14C07}" dt="2024-06-28T07:49:47.942" v="6" actId="47"/>
        <pc:sldMkLst>
          <pc:docMk/>
          <pc:sldMk cId="515076229" sldId="275"/>
        </pc:sldMkLst>
      </pc:sldChg>
      <pc:sldChg chg="addSp modSp new mod">
        <pc:chgData name="Miora Rakotomavo" userId="0542eb8e-0c83-4bd8-bda9-0dca6cb8b5f9" providerId="ADAL" clId="{38BE147F-8D92-4982-94DF-2019C2D14C07}" dt="2024-06-28T07:50:16.039" v="10" actId="34135"/>
        <pc:sldMkLst>
          <pc:docMk/>
          <pc:sldMk cId="2887351511" sldId="275"/>
        </pc:sldMkLst>
      </pc:sldChg>
      <pc:sldChg chg="addSp modSp new mod">
        <pc:chgData name="Miora Rakotomavo" userId="0542eb8e-0c83-4bd8-bda9-0dca6cb8b5f9" providerId="ADAL" clId="{38BE147F-8D92-4982-94DF-2019C2D14C07}" dt="2024-06-28T07:56:03.030" v="94" actId="34135"/>
        <pc:sldMkLst>
          <pc:docMk/>
          <pc:sldMk cId="2244437253" sldId="276"/>
        </pc:sldMkLst>
      </pc:sldChg>
      <pc:sldChg chg="addSp delSp modSp new del mod">
        <pc:chgData name="Miora Rakotomavo" userId="0542eb8e-0c83-4bd8-bda9-0dca6cb8b5f9" providerId="ADAL" clId="{38BE147F-8D92-4982-94DF-2019C2D14C07}" dt="2024-06-28T07:53:52.490" v="54" actId="47"/>
        <pc:sldMkLst>
          <pc:docMk/>
          <pc:sldMk cId="3057065114" sldId="276"/>
        </pc:sldMkLst>
      </pc:sldChg>
      <pc:sldMasterChg chg="addSldLayout delSldLayout">
        <pc:chgData name="Miora Rakotomavo" userId="0542eb8e-0c83-4bd8-bda9-0dca6cb8b5f9" providerId="ADAL" clId="{38BE147F-8D92-4982-94DF-2019C2D14C07}" dt="2024-06-28T07:55:54.952" v="92" actId="47"/>
        <pc:sldMasterMkLst>
          <pc:docMk/>
          <pc:sldMasterMk cId="4180852313" sldId="2147483648"/>
        </pc:sldMasterMkLst>
        <pc:sldLayoutChg chg="del">
          <pc:chgData name="Miora Rakotomavo" userId="0542eb8e-0c83-4bd8-bda9-0dca6cb8b5f9" providerId="ADAL" clId="{38BE147F-8D92-4982-94DF-2019C2D14C07}" dt="2024-06-28T07:55:54.952" v="92" actId="47"/>
          <pc:sldLayoutMkLst>
            <pc:docMk/>
            <pc:sldMasterMk cId="4180852313" sldId="2147483648"/>
            <pc:sldLayoutMk cId="578392257" sldId="2147483660"/>
          </pc:sldLayoutMkLst>
        </pc:sldLayoutChg>
        <pc:sldLayoutChg chg="add del">
          <pc:chgData name="Miora Rakotomavo" userId="0542eb8e-0c83-4bd8-bda9-0dca6cb8b5f9" providerId="ADAL" clId="{38BE147F-8D92-4982-94DF-2019C2D14C07}" dt="2024-06-28T07:53:50.340" v="53" actId="47"/>
          <pc:sldLayoutMkLst>
            <pc:docMk/>
            <pc:sldMasterMk cId="4180852313" sldId="2147483648"/>
            <pc:sldLayoutMk cId="2583887330" sldId="2147483661"/>
          </pc:sldLayoutMkLst>
        </pc:sldLayoutChg>
      </pc:sldMasterChg>
    </pc:docChg>
  </pc:docChgLst>
  <pc:docChgLst>
    <pc:chgData name="Miora Rakotomavo" userId="0542eb8e-0c83-4bd8-bda9-0dca6cb8b5f9" providerId="ADAL" clId="{3F24B9FD-AAA5-4604-8CDD-6A1A71F419B8}"/>
    <pc:docChg chg="undo custSel modSld">
      <pc:chgData name="Miora Rakotomavo" userId="0542eb8e-0c83-4bd8-bda9-0dca6cb8b5f9" providerId="ADAL" clId="{3F24B9FD-AAA5-4604-8CDD-6A1A71F419B8}" dt="2024-06-28T07:42:30.494" v="17" actId="14826"/>
      <pc:docMkLst>
        <pc:docMk/>
      </pc:docMkLst>
      <pc:sldChg chg="addSp modSp mod">
        <pc:chgData name="Miora Rakotomavo" userId="0542eb8e-0c83-4bd8-bda9-0dca6cb8b5f9" providerId="ADAL" clId="{3F24B9FD-AAA5-4604-8CDD-6A1A71F419B8}" dt="2024-06-28T07:40:38.220" v="6" actId="1076"/>
        <pc:sldMkLst>
          <pc:docMk/>
          <pc:sldMk cId="2748576720" sldId="257"/>
        </pc:sldMkLst>
      </pc:sldChg>
      <pc:sldChg chg="modSp mod">
        <pc:chgData name="Miora Rakotomavo" userId="0542eb8e-0c83-4bd8-bda9-0dca6cb8b5f9" providerId="ADAL" clId="{3F24B9FD-AAA5-4604-8CDD-6A1A71F419B8}" dt="2024-06-28T07:42:30.494" v="17" actId="14826"/>
        <pc:sldMkLst>
          <pc:docMk/>
          <pc:sldMk cId="3035780936" sldId="271"/>
        </pc:sldMkLst>
      </pc:sldChg>
      <pc:sldChg chg="addSp delSp modSp mod">
        <pc:chgData name="Miora Rakotomavo" userId="0542eb8e-0c83-4bd8-bda9-0dca6cb8b5f9" providerId="ADAL" clId="{3F24B9FD-AAA5-4604-8CDD-6A1A71F419B8}" dt="2024-06-28T07:40:55.188" v="12"/>
        <pc:sldMkLst>
          <pc:docMk/>
          <pc:sldMk cId="245014488" sldId="273"/>
        </pc:sldMkLst>
      </pc:sldChg>
      <pc:sldChg chg="addSp delSp modSp mod">
        <pc:chgData name="Miora Rakotomavo" userId="0542eb8e-0c83-4bd8-bda9-0dca6cb8b5f9" providerId="ADAL" clId="{3F24B9FD-AAA5-4604-8CDD-6A1A71F419B8}" dt="2024-06-28T07:40:48.411" v="9"/>
        <pc:sldMkLst>
          <pc:docMk/>
          <pc:sldMk cId="789460267" sldId="274"/>
        </pc:sldMkLst>
      </pc:sldChg>
    </pc:docChg>
  </pc:docChgLst>
  <pc:docChgLst>
    <pc:chgData name="Miora Rakotomavo" userId="0542eb8e-0c83-4bd8-bda9-0dca6cb8b5f9" providerId="ADAL" clId="{3143B121-1BDF-4D41-BC2C-1ED5ADD08398}"/>
    <pc:docChg chg="modSld">
      <pc:chgData name="Miora Rakotomavo" userId="0542eb8e-0c83-4bd8-bda9-0dca6cb8b5f9" providerId="ADAL" clId="{3143B121-1BDF-4D41-BC2C-1ED5ADD08398}" dt="2024-05-14T10:05:28.131" v="10" actId="34135"/>
      <pc:docMkLst>
        <pc:docMk/>
      </pc:docMkLst>
      <pc:sldChg chg="addSp modSp mod">
        <pc:chgData name="Miora Rakotomavo" userId="0542eb8e-0c83-4bd8-bda9-0dca6cb8b5f9" providerId="ADAL" clId="{3143B121-1BDF-4D41-BC2C-1ED5ADD08398}" dt="2024-05-14T10:05:28.131" v="10" actId="34135"/>
        <pc:sldMkLst>
          <pc:docMk/>
          <pc:sldMk cId="3035780936" sldId="271"/>
        </pc:sldMkLst>
      </pc:sldChg>
    </pc:docChg>
  </pc:docChgLst>
  <pc:docChgLst>
    <pc:chgData name="Anastasia Shimakela" userId="0f50f825-e73b-42b6-bd1f-7207a6c401a0" providerId="ADAL" clId="{A350DD78-42DE-4FE1-8463-B5A95CDA3F0B}"/>
    <pc:docChg chg="modSld">
      <pc:chgData name="Anastasia Shimakela" userId="0f50f825-e73b-42b6-bd1f-7207a6c401a0" providerId="ADAL" clId="{A350DD78-42DE-4FE1-8463-B5A95CDA3F0B}" dt="2025-01-14T13:41:36.905" v="3" actId="14826"/>
      <pc:docMkLst>
        <pc:docMk/>
      </pc:docMkLst>
      <pc:sldChg chg="modSp">
        <pc:chgData name="Anastasia Shimakela" userId="0f50f825-e73b-42b6-bd1f-7207a6c401a0" providerId="ADAL" clId="{A350DD78-42DE-4FE1-8463-B5A95CDA3F0B}" dt="2025-01-14T13:41:09.725" v="1" actId="14826"/>
        <pc:sldMkLst>
          <pc:docMk/>
          <pc:sldMk cId="3035780936" sldId="271"/>
        </pc:sldMkLst>
      </pc:sldChg>
      <pc:sldChg chg="modSp">
        <pc:chgData name="Anastasia Shimakela" userId="0f50f825-e73b-42b6-bd1f-7207a6c401a0" providerId="ADAL" clId="{A350DD78-42DE-4FE1-8463-B5A95CDA3F0B}" dt="2025-01-14T13:41:22.714" v="2" actId="14826"/>
        <pc:sldMkLst>
          <pc:docMk/>
          <pc:sldMk cId="789460267" sldId="274"/>
        </pc:sldMkLst>
      </pc:sldChg>
      <pc:sldChg chg="modSp">
        <pc:chgData name="Anastasia Shimakela" userId="0f50f825-e73b-42b6-bd1f-7207a6c401a0" providerId="ADAL" clId="{A350DD78-42DE-4FE1-8463-B5A95CDA3F0B}" dt="2025-01-14T13:40:55.765" v="0" actId="14826"/>
        <pc:sldMkLst>
          <pc:docMk/>
          <pc:sldMk cId="2887351511" sldId="275"/>
        </pc:sldMkLst>
      </pc:sldChg>
      <pc:sldChg chg="modSp">
        <pc:chgData name="Anastasia Shimakela" userId="0f50f825-e73b-42b6-bd1f-7207a6c401a0" providerId="ADAL" clId="{A350DD78-42DE-4FE1-8463-B5A95CDA3F0B}" dt="2025-01-14T13:41:36.905" v="3" actId="14826"/>
        <pc:sldMkLst>
          <pc:docMk/>
          <pc:sldMk cId="2244437253" sldId="276"/>
        </pc:sldMkLst>
      </pc:sldChg>
    </pc:docChg>
  </pc:docChgLst>
  <pc:docChgLst>
    <pc:chgData name="Kristabela Garnace" userId="997c92d6-c8db-4a35-a0be-1d48cc4c28a8" providerId="ADAL" clId="{97B1B843-AB6B-4A6D-A662-4514624A76C0}"/>
    <pc:docChg chg="modSld">
      <pc:chgData name="Kristabela Garnace" userId="997c92d6-c8db-4a35-a0be-1d48cc4c28a8" providerId="ADAL" clId="{97B1B843-AB6B-4A6D-A662-4514624A76C0}" dt="2024-02-22T12:26:35.381" v="3" actId="34135"/>
      <pc:docMkLst>
        <pc:docMk/>
      </pc:docMkLst>
      <pc:sldChg chg="modSp mod">
        <pc:chgData name="Kristabela Garnace" userId="997c92d6-c8db-4a35-a0be-1d48cc4c28a8" providerId="ADAL" clId="{97B1B843-AB6B-4A6D-A662-4514624A76C0}" dt="2024-02-22T12:26:35.381" v="3" actId="34135"/>
        <pc:sldMkLst>
          <pc:docMk/>
          <pc:sldMk cId="2748576720" sldId="257"/>
        </pc:sldMkLst>
      </pc:sldChg>
      <pc:sldChg chg="modSp mod">
        <pc:chgData name="Kristabela Garnace" userId="997c92d6-c8db-4a35-a0be-1d48cc4c28a8" providerId="ADAL" clId="{97B1B843-AB6B-4A6D-A662-4514624A76C0}" dt="2024-02-22T12:26:17.878" v="2" actId="34135"/>
        <pc:sldMkLst>
          <pc:docMk/>
          <pc:sldMk cId="3035780936" sldId="271"/>
        </pc:sldMkLst>
      </pc:sldChg>
      <pc:sldChg chg="modSp mod">
        <pc:chgData name="Kristabela Garnace" userId="997c92d6-c8db-4a35-a0be-1d48cc4c28a8" providerId="ADAL" clId="{97B1B843-AB6B-4A6D-A662-4514624A76C0}" dt="2024-02-22T12:26:01.472" v="0" actId="34135"/>
        <pc:sldMkLst>
          <pc:docMk/>
          <pc:sldMk cId="245014488" sldId="273"/>
        </pc:sldMkLst>
      </pc:sldChg>
      <pc:sldChg chg="modSp mod">
        <pc:chgData name="Kristabela Garnace" userId="997c92d6-c8db-4a35-a0be-1d48cc4c28a8" providerId="ADAL" clId="{97B1B843-AB6B-4A6D-A662-4514624A76C0}" dt="2024-02-22T12:26:09.392" v="1" actId="34135"/>
        <pc:sldMkLst>
          <pc:docMk/>
          <pc:sldMk cId="789460267" sldId="274"/>
        </pc:sldMkLst>
      </pc:sldChg>
    </pc:docChg>
  </pc:docChgLst>
  <pc:docChgLst>
    <pc:chgData name="Kristabela Garnace" userId="997c92d6-c8db-4a35-a0be-1d48cc4c28a8" providerId="ADAL" clId="{B7177E91-E2E2-48DA-8388-A687A25D3CBA}"/>
    <pc:docChg chg="modSld">
      <pc:chgData name="Kristabela Garnace" userId="997c92d6-c8db-4a35-a0be-1d48cc4c28a8" providerId="ADAL" clId="{B7177E91-E2E2-48DA-8388-A687A25D3CBA}" dt="2024-01-10T10:35:24.909" v="1"/>
      <pc:docMkLst>
        <pc:docMk/>
      </pc:docMkLst>
      <pc:sldChg chg="addSp modSp">
        <pc:chgData name="Kristabela Garnace" userId="997c92d6-c8db-4a35-a0be-1d48cc4c28a8" providerId="ADAL" clId="{B7177E91-E2E2-48DA-8388-A687A25D3CBA}" dt="2024-01-10T10:35:24.909" v="1"/>
        <pc:sldMkLst>
          <pc:docMk/>
          <pc:sldMk cId="2748576720" sldId="257"/>
        </pc:sldMkLst>
      </pc:sldChg>
      <pc:sldChg chg="addSp modSp">
        <pc:chgData name="Kristabela Garnace" userId="997c92d6-c8db-4a35-a0be-1d48cc4c28a8" providerId="ADAL" clId="{B7177E91-E2E2-48DA-8388-A687A25D3CBA}" dt="2024-01-10T10:35:18.498" v="0"/>
        <pc:sldMkLst>
          <pc:docMk/>
          <pc:sldMk cId="245014488" sldId="273"/>
        </pc:sldMkLst>
      </pc:sldChg>
    </pc:docChg>
  </pc:docChgLst>
  <pc:docChgLst>
    <pc:chgData name="Nataly Echezuria" userId="016cf74e-e64d-40ef-b55b-1485ed1ed370" providerId="ADAL" clId="{AAAF4DDA-6B1C-4B4D-A575-76DBE9B0AFFD}"/>
    <pc:docChg chg="undo custSel modSld">
      <pc:chgData name="Nataly Echezuria" userId="016cf74e-e64d-40ef-b55b-1485ed1ed370" providerId="ADAL" clId="{AAAF4DDA-6B1C-4B4D-A575-76DBE9B0AFFD}" dt="2023-12-01T12:58:46.071" v="61" actId="478"/>
      <pc:docMkLst>
        <pc:docMk/>
      </pc:docMkLst>
      <pc:sldChg chg="addSp delSp modSp mod">
        <pc:chgData name="Nataly Echezuria" userId="016cf74e-e64d-40ef-b55b-1485ed1ed370" providerId="ADAL" clId="{AAAF4DDA-6B1C-4B4D-A575-76DBE9B0AFFD}" dt="2023-12-01T12:53:33.757" v="11" actId="13244"/>
        <pc:sldMkLst>
          <pc:docMk/>
          <pc:sldMk cId="2748576720" sldId="257"/>
        </pc:sldMkLst>
      </pc:sldChg>
      <pc:sldChg chg="addSp delSp modSp mod">
        <pc:chgData name="Nataly Echezuria" userId="016cf74e-e64d-40ef-b55b-1485ed1ed370" providerId="ADAL" clId="{AAAF4DDA-6B1C-4B4D-A575-76DBE9B0AFFD}" dt="2023-12-01T12:58:39.469" v="59" actId="12788"/>
        <pc:sldMkLst>
          <pc:docMk/>
          <pc:sldMk cId="3035780936" sldId="271"/>
        </pc:sldMkLst>
      </pc:sldChg>
      <pc:sldChg chg="addSp delSp modSp mod">
        <pc:chgData name="Nataly Echezuria" userId="016cf74e-e64d-40ef-b55b-1485ed1ed370" providerId="ADAL" clId="{AAAF4DDA-6B1C-4B4D-A575-76DBE9B0AFFD}" dt="2023-12-01T12:55:38" v="37"/>
        <pc:sldMkLst>
          <pc:docMk/>
          <pc:sldMk cId="245014488" sldId="273"/>
        </pc:sldMkLst>
      </pc:sldChg>
      <pc:sldChg chg="addSp delSp modSp mod">
        <pc:chgData name="Nataly Echezuria" userId="016cf74e-e64d-40ef-b55b-1485ed1ed370" providerId="ADAL" clId="{AAAF4DDA-6B1C-4B4D-A575-76DBE9B0AFFD}" dt="2023-12-01T12:58:46.071" v="61" actId="478"/>
        <pc:sldMkLst>
          <pc:docMk/>
          <pc:sldMk cId="78946026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41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D451E-CA24-BD87-DF72-01FE8CB1DC4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41113" y="63500"/>
            <a:ext cx="7127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ings-of-change-europ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2A278-89D9-D484-7710-7CAF20C2C2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69AAB8-B399-CF25-2CCE-47823C59AF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1" y="3606624"/>
            <a:ext cx="4876798" cy="27425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WOCE!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WOCE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91D285-6197-026D-197F-80B996597FA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67465" y="4154041"/>
            <a:ext cx="897618" cy="823871"/>
            <a:chOff x="873631" y="953474"/>
            <a:chExt cx="1817385" cy="166807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BA2758D-3269-93AD-4255-C83FB0E810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4310" y="2114841"/>
              <a:ext cx="506706" cy="506705"/>
            </a:xfrm>
            <a:custGeom>
              <a:avLst/>
              <a:gdLst>
                <a:gd name="connsiteX0" fmla="*/ 533055 w 506705"/>
                <a:gd name="connsiteY0" fmla="*/ 533053 h 506704"/>
                <a:gd name="connsiteX1" fmla="*/ 0 w 506705"/>
                <a:gd name="connsiteY1" fmla="*/ 0 h 506704"/>
                <a:gd name="connsiteX2" fmla="*/ 0 w 506705"/>
                <a:gd name="connsiteY2" fmla="*/ 533053 h 506704"/>
                <a:gd name="connsiteX3" fmla="*/ 533055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533055" y="533053"/>
                  </a:moveTo>
                  <a:cubicBezTo>
                    <a:pt x="533055" y="238827"/>
                    <a:pt x="294565" y="0"/>
                    <a:pt x="0" y="0"/>
                  </a:cubicBezTo>
                  <a:lnTo>
                    <a:pt x="0" y="533053"/>
                  </a:lnTo>
                  <a:lnTo>
                    <a:pt x="533055" y="533053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C8DF8E-DDDD-2C3C-9F3F-B2DABFFAAC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631" y="2114504"/>
              <a:ext cx="506706" cy="506705"/>
            </a:xfrm>
            <a:custGeom>
              <a:avLst/>
              <a:gdLst>
                <a:gd name="connsiteX0" fmla="*/ 0 w 506705"/>
                <a:gd name="connsiteY0" fmla="*/ 533054 h 506704"/>
                <a:gd name="connsiteX1" fmla="*/ 533054 w 506705"/>
                <a:gd name="connsiteY1" fmla="*/ 0 h 506704"/>
                <a:gd name="connsiteX2" fmla="*/ 533054 w 506705"/>
                <a:gd name="connsiteY2" fmla="*/ 533054 h 506704"/>
                <a:gd name="connsiteX3" fmla="*/ 0 w 506705"/>
                <a:gd name="connsiteY3" fmla="*/ 533054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533054"/>
                  </a:moveTo>
                  <a:cubicBezTo>
                    <a:pt x="0" y="238827"/>
                    <a:pt x="238490" y="0"/>
                    <a:pt x="533054" y="0"/>
                  </a:cubicBezTo>
                  <a:lnTo>
                    <a:pt x="533054" y="533054"/>
                  </a:lnTo>
                  <a:lnTo>
                    <a:pt x="0" y="533054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B99725-CEE9-ABE5-3AE8-F0E49B926E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2781" y="953474"/>
              <a:ext cx="1047192" cy="1047190"/>
            </a:xfrm>
            <a:custGeom>
              <a:avLst/>
              <a:gdLst>
                <a:gd name="connsiteX0" fmla="*/ 1065433 w 1047191"/>
                <a:gd name="connsiteY0" fmla="*/ 532716 h 1047189"/>
                <a:gd name="connsiteX1" fmla="*/ 532717 w 1047191"/>
                <a:gd name="connsiteY1" fmla="*/ 1065431 h 1047189"/>
                <a:gd name="connsiteX2" fmla="*/ 0 w 1047191"/>
                <a:gd name="connsiteY2" fmla="*/ 532716 h 1047189"/>
                <a:gd name="connsiteX3" fmla="*/ 532717 w 1047191"/>
                <a:gd name="connsiteY3" fmla="*/ 0 h 1047189"/>
                <a:gd name="connsiteX4" fmla="*/ 1065433 w 1047191"/>
                <a:gd name="connsiteY4" fmla="*/ 532716 h 104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91" h="1047189">
                  <a:moveTo>
                    <a:pt x="1065433" y="532716"/>
                  </a:moveTo>
                  <a:cubicBezTo>
                    <a:pt x="1065433" y="826926"/>
                    <a:pt x="826928" y="1065431"/>
                    <a:pt x="532717" y="1065431"/>
                  </a:cubicBezTo>
                  <a:cubicBezTo>
                    <a:pt x="238505" y="1065431"/>
                    <a:pt x="0" y="826926"/>
                    <a:pt x="0" y="532716"/>
                  </a:cubicBezTo>
                  <a:cubicBezTo>
                    <a:pt x="0" y="238505"/>
                    <a:pt x="238505" y="0"/>
                    <a:pt x="532717" y="0"/>
                  </a:cubicBezTo>
                  <a:cubicBezTo>
                    <a:pt x="826928" y="0"/>
                    <a:pt x="1065433" y="238505"/>
                    <a:pt x="1065433" y="532716"/>
                  </a:cubicBezTo>
                  <a:close/>
                </a:path>
              </a:pathLst>
            </a:custGeom>
            <a:solidFill>
              <a:srgbClr val="FFCD32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6821BF-8F03-9DED-A9AE-3EE29074D6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8970" y="2114841"/>
              <a:ext cx="506706" cy="506705"/>
            </a:xfrm>
            <a:custGeom>
              <a:avLst/>
              <a:gdLst>
                <a:gd name="connsiteX0" fmla="*/ 0 w 506705"/>
                <a:gd name="connsiteY0" fmla="*/ 0 h 506704"/>
                <a:gd name="connsiteX1" fmla="*/ 533054 w 506705"/>
                <a:gd name="connsiteY1" fmla="*/ 0 h 506704"/>
                <a:gd name="connsiteX2" fmla="*/ 533054 w 506705"/>
                <a:gd name="connsiteY2" fmla="*/ 533053 h 506704"/>
                <a:gd name="connsiteX3" fmla="*/ 0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0"/>
                  </a:moveTo>
                  <a:lnTo>
                    <a:pt x="533054" y="0"/>
                  </a:lnTo>
                  <a:lnTo>
                    <a:pt x="533054" y="533053"/>
                  </a:lnTo>
                  <a:lnTo>
                    <a:pt x="0" y="533053"/>
                  </a:lnTo>
                  <a:close/>
                </a:path>
              </a:pathLst>
            </a:custGeom>
            <a:solidFill>
              <a:srgbClr val="1E32FA"/>
            </a:solidFill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58126-402C-48BB-E9A0-831463AB9E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3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73B75B5B8DB4791D85585CC7C721E" ma:contentTypeVersion="10" ma:contentTypeDescription="Create a new document." ma:contentTypeScope="" ma:versionID="11c8e2bad2aa5a8d86f8543757156fd7">
  <xsd:schema xmlns:xsd="http://www.w3.org/2001/XMLSchema" xmlns:xs="http://www.w3.org/2001/XMLSchema" xmlns:p="http://schemas.microsoft.com/office/2006/metadata/properties" xmlns:ns2="d69facb1-4a33-4db4-b1ed-00aa11dcd5f6" targetNamespace="http://schemas.microsoft.com/office/2006/metadata/properties" ma:root="true" ma:fieldsID="fa0e5737254f34592a630b9e6e2e2367" ns2:_="">
    <xsd:import namespace="d69facb1-4a33-4db4-b1ed-00aa11dcd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facb1-4a33-4db4-b1ed-00aa11dcd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9facb1-4a33-4db4-b1ed-00aa11dcd5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555CA-0F97-45DF-ADC7-A5A17D601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facb1-4a33-4db4-b1ed-00aa11dcd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http://schemas.microsoft.com/office/infopath/2007/PartnerControls"/>
    <ds:schemaRef ds:uri="86e16ca4-215f-4354-b2b5-4fac53992da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a655568-1247-43c7-b5ce-0d71de2fb494"/>
    <ds:schemaRef ds:uri="4ffaaae9-dc8c-459f-a92e-1529c78bcbdb"/>
    <ds:schemaRef ds:uri="http://www.w3.org/XML/1998/namespace"/>
    <ds:schemaRef ds:uri="http://purl.org/dc/dcmitype/"/>
    <ds:schemaRef ds:uri="d69facb1-4a33-4db4-b1ed-00aa11dcd5f6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Anastasia Shimakela</cp:lastModifiedBy>
  <cp:revision>12</cp:revision>
  <dcterms:created xsi:type="dcterms:W3CDTF">2023-06-13T12:34:15Z</dcterms:created>
  <dcterms:modified xsi:type="dcterms:W3CDTF">2025-09-09T11:41:02Z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0x01010010573B75B5B8DB4791D85585CC7C721E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Unrestricted</vt:lpwstr>
  </property>
</Properties>
</file>