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5" r:id="rId5"/>
    <p:sldId id="271" r:id="rId6"/>
    <p:sldId id="276" r:id="rId7"/>
    <p:sldId id="273" r:id="rId8"/>
    <p:sldId id="27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32FA"/>
    <a:srgbClr val="FFCD32"/>
    <a:srgbClr val="FAC832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600E01-E422-A890-BF9F-C30E5B0F18CC}" v="2" dt="2026-06-23T14:13:37.1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59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sana Martin Billon" userId="e8cd8974-f4ed-4360-b868-975e69466e3f" providerId="ADAL" clId="{5F164447-F887-4F72-8870-A7FDC132AB1A}"/>
    <pc:docChg chg="undo custSel addSld delSld modSld">
      <pc:chgData name="Susana Martin Billon" userId="e8cd8974-f4ed-4360-b868-975e69466e3f" providerId="ADAL" clId="{5F164447-F887-4F72-8870-A7FDC132AB1A}" dt="2026-06-08T13:35:29.535" v="35" actId="20577"/>
      <pc:docMkLst>
        <pc:docMk/>
      </pc:docMkLst>
      <pc:sldChg chg="add">
        <pc:chgData name="Susana Martin Billon" userId="e8cd8974-f4ed-4360-b868-975e69466e3f" providerId="ADAL" clId="{5F164447-F887-4F72-8870-A7FDC132AB1A}" dt="2026-06-08T13:31:46.282" v="17"/>
        <pc:sldMkLst>
          <pc:docMk/>
          <pc:sldMk cId="245014488" sldId="273"/>
        </pc:sldMkLst>
      </pc:sldChg>
      <pc:sldChg chg="addSp delSp modSp mod">
        <pc:chgData name="Susana Martin Billon" userId="e8cd8974-f4ed-4360-b868-975e69466e3f" providerId="ADAL" clId="{5F164447-F887-4F72-8870-A7FDC132AB1A}" dt="2026-06-08T13:30:30.321" v="5" actId="14100"/>
        <pc:sldMkLst>
          <pc:docMk/>
          <pc:sldMk cId="2887351511" sldId="275"/>
        </pc:sldMkLst>
        <pc:picChg chg="add mod">
          <ac:chgData name="Susana Martin Billon" userId="e8cd8974-f4ed-4360-b868-975e69466e3f" providerId="ADAL" clId="{5F164447-F887-4F72-8870-A7FDC132AB1A}" dt="2026-06-08T13:30:30.321" v="5" actId="14100"/>
          <ac:picMkLst>
            <pc:docMk/>
            <pc:sldMk cId="2887351511" sldId="275"/>
            <ac:picMk id="6" creationId="{BE26E11C-6A81-73FA-1D0B-17E271A744B6}"/>
          </ac:picMkLst>
        </pc:picChg>
      </pc:sldChg>
      <pc:sldChg chg="delSp modSp add mod">
        <pc:chgData name="Susana Martin Billon" userId="e8cd8974-f4ed-4360-b868-975e69466e3f" providerId="ADAL" clId="{5F164447-F887-4F72-8870-A7FDC132AB1A}" dt="2026-06-08T13:35:05.188" v="32" actId="14429"/>
        <pc:sldMkLst>
          <pc:docMk/>
          <pc:sldMk cId="2806790609" sldId="276"/>
        </pc:sldMkLst>
        <pc:spChg chg="mod">
          <ac:chgData name="Susana Martin Billon" userId="e8cd8974-f4ed-4360-b868-975e69466e3f" providerId="ADAL" clId="{5F164447-F887-4F72-8870-A7FDC132AB1A}" dt="2026-06-08T13:33:29.198" v="27"/>
          <ac:spMkLst>
            <pc:docMk/>
            <pc:sldMk cId="2806790609" sldId="276"/>
            <ac:spMk id="8" creationId="{4D7547CD-138F-17FC-EFFE-E8E70C76E0BC}"/>
          </ac:spMkLst>
        </pc:spChg>
        <pc:spChg chg="mod modVis">
          <ac:chgData name="Susana Martin Billon" userId="e8cd8974-f4ed-4360-b868-975e69466e3f" providerId="ADAL" clId="{5F164447-F887-4F72-8870-A7FDC132AB1A}" dt="2026-06-08T13:35:05.188" v="32" actId="14429"/>
          <ac:spMkLst>
            <pc:docMk/>
            <pc:sldMk cId="2806790609" sldId="276"/>
            <ac:spMk id="25" creationId="{EB13819F-B49E-D35D-0D0C-BC851B9E8ACC}"/>
          </ac:spMkLst>
        </pc:spChg>
        <pc:spChg chg="mod modVis">
          <ac:chgData name="Susana Martin Billon" userId="e8cd8974-f4ed-4360-b868-975e69466e3f" providerId="ADAL" clId="{5F164447-F887-4F72-8870-A7FDC132AB1A}" dt="2026-06-08T13:34:19.809" v="30" actId="14429"/>
          <ac:spMkLst>
            <pc:docMk/>
            <pc:sldMk cId="2806790609" sldId="276"/>
            <ac:spMk id="26" creationId="{0C66D4ED-97EC-DF3F-0205-E6F256E31683}"/>
          </ac:spMkLst>
        </pc:spChg>
      </pc:sldChg>
      <pc:sldChg chg="modSp add mod">
        <pc:chgData name="Susana Martin Billon" userId="e8cd8974-f4ed-4360-b868-975e69466e3f" providerId="ADAL" clId="{5F164447-F887-4F72-8870-A7FDC132AB1A}" dt="2026-06-08T13:35:29.535" v="35" actId="20577"/>
        <pc:sldMkLst>
          <pc:docMk/>
          <pc:sldMk cId="2817191234" sldId="277"/>
        </pc:sldMkLst>
        <pc:spChg chg="mod">
          <ac:chgData name="Susana Martin Billon" userId="e8cd8974-f4ed-4360-b868-975e69466e3f" providerId="ADAL" clId="{5F164447-F887-4F72-8870-A7FDC132AB1A}" dt="2026-06-08T13:35:29.535" v="35" actId="20577"/>
          <ac:spMkLst>
            <pc:docMk/>
            <pc:sldMk cId="2817191234" sldId="277"/>
            <ac:spMk id="17" creationId="{B0D6D461-5B4D-3690-40E5-D7B410323AC2}"/>
          </ac:spMkLst>
        </pc:spChg>
      </pc:sldChg>
    </pc:docChg>
  </pc:docChgLst>
  <pc:docChgLst>
    <pc:chgData name="Ramya Sreenivasan" userId="S::sreenivasr@iata.org::a475b1e1-b8a4-4bc9-945d-c16507be1bdc" providerId="AD" clId="Web-{9C600E01-E422-A890-BF9F-C30E5B0F18CC}"/>
    <pc:docChg chg="addSld delSld">
      <pc:chgData name="Ramya Sreenivasan" userId="S::sreenivasr@iata.org::a475b1e1-b8a4-4bc9-945d-c16507be1bdc" providerId="AD" clId="Web-{9C600E01-E422-A890-BF9F-C30E5B0F18CC}" dt="2026-06-23T14:13:37.104" v="1"/>
      <pc:docMkLst>
        <pc:docMk/>
      </pc:docMkLst>
      <pc:sldChg chg="add del">
        <pc:chgData name="Ramya Sreenivasan" userId="S::sreenivasr@iata.org::a475b1e1-b8a4-4bc9-945d-c16507be1bdc" providerId="AD" clId="Web-{9C600E01-E422-A890-BF9F-C30E5B0F18CC}" dt="2026-06-23T14:13:37.104" v="1"/>
        <pc:sldMkLst>
          <pc:docMk/>
          <pc:sldMk cId="3035780936" sldId="271"/>
        </pc:sldMkLst>
      </pc:sldChg>
    </pc:docChg>
  </pc:docChgLst>
  <pc:docChgLst>
    <pc:chgData name="Ramya Sreenivasan" userId="a475b1e1-b8a4-4bc9-945d-c16507be1bdc" providerId="ADAL" clId="{E3368EF7-2FD6-4BBE-B666-DF4276FE1F16}"/>
    <pc:docChg chg="custSel modSld modMainMaster">
      <pc:chgData name="Ramya Sreenivasan" userId="a475b1e1-b8a4-4bc9-945d-c16507be1bdc" providerId="ADAL" clId="{E3368EF7-2FD6-4BBE-B666-DF4276FE1F16}" dt="2026-06-23T14:14:22.830" v="5" actId="478"/>
      <pc:docMkLst>
        <pc:docMk/>
      </pc:docMkLst>
      <pc:sldMasterChg chg="delSp mod">
        <pc:chgData name="Ramya Sreenivasan" userId="a475b1e1-b8a4-4bc9-945d-c16507be1bdc" providerId="ADAL" clId="{E3368EF7-2FD6-4BBE-B666-DF4276FE1F16}" dt="2026-06-23T14:14:22.830" v="5" actId="478"/>
        <pc:sldMasterMkLst>
          <pc:docMk/>
          <pc:sldMasterMk cId="4180852313" sldId="2147483648"/>
        </pc:sldMasterMkLst>
        <pc:spChg chg="del">
          <ac:chgData name="Ramya Sreenivasan" userId="a475b1e1-b8a4-4bc9-945d-c16507be1bdc" providerId="ADAL" clId="{E3368EF7-2FD6-4BBE-B666-DF4276FE1F16}" dt="2026-06-23T14:14:22.830" v="5" actId="478"/>
          <ac:spMkLst>
            <pc:docMk/>
            <pc:sldMasterMk cId="4180852313" sldId="2147483648"/>
            <ac:spMk id="8" creationId="{D6177BC8-8743-0880-C0E8-D21F65BC0FFD}"/>
          </ac:spMkLst>
        </pc:sp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D7D9A-DBB2-5B09-3C4E-B34CD777E7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46DFE0-73D0-6770-D3B7-250E231CFA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CB565-2FDD-87AE-742B-4E5D5908F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69CDD-D321-07EB-6E78-B518ED0FE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0676D-739B-AFB4-B953-B25EA0078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914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E977F-59B5-CA01-7821-EF3200AD6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D695CA-F150-5E0D-5472-1BD59C6DA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CE359-7D4A-E593-FA6D-736A526DF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89093-E97A-70B1-9B1B-679F1737C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B97E4-93C6-8FD5-132F-96F6DBC8C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41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2BE995-9202-043E-F214-6A571ABB11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D2255B-3B7B-1A90-6D46-B48F93ECD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CB737-0C90-5400-BFCD-3BA72D4D8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23B2E-AC4A-3B9C-3121-06AB5068B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CA023-CFB6-F0E0-9F5B-7B061C29E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39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7B6CA01-B15C-A00E-DDF7-28748174F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D7FA1-641F-4670-A8B8-B46D6A2EEDF1}" type="datetimeFigureOut">
              <a:rPr lang="fr-FR" smtClean="0"/>
              <a:t>23/06/2026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B2E67A0-4B0F-47EF-4822-487F5E9EA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B2FB5A-C3F8-D7F6-7350-3628C5087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5312-5968-4B70-97B2-9FC7D2025FE0}" type="slidenum">
              <a:rPr lang="fr-FR" smtClean="0"/>
              <a:t>‹#›</a:t>
            </a:fld>
            <a:endParaRPr lang="fr-FR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1907E4C6-175A-95AA-79BC-721DD81A3F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8685" y="812800"/>
            <a:ext cx="4347143" cy="4352354"/>
          </a:xfrm>
          <a:custGeom>
            <a:avLst/>
            <a:gdLst>
              <a:gd name="connsiteX0" fmla="*/ 3424894 w 6849789"/>
              <a:gd name="connsiteY0" fmla="*/ 0 h 6858000"/>
              <a:gd name="connsiteX1" fmla="*/ 6849789 w 6849789"/>
              <a:gd name="connsiteY1" fmla="*/ 3429000 h 6858000"/>
              <a:gd name="connsiteX2" fmla="*/ 3424894 w 6849789"/>
              <a:gd name="connsiteY2" fmla="*/ 6858000 h 6858000"/>
              <a:gd name="connsiteX3" fmla="*/ 4456 w 6849789"/>
              <a:gd name="connsiteY3" fmla="*/ 3605456 h 6858000"/>
              <a:gd name="connsiteX4" fmla="*/ 0 w 6849789"/>
              <a:gd name="connsiteY4" fmla="*/ 3429041 h 6858000"/>
              <a:gd name="connsiteX5" fmla="*/ 0 w 6849789"/>
              <a:gd name="connsiteY5" fmla="*/ 3428960 h 6858000"/>
              <a:gd name="connsiteX6" fmla="*/ 4456 w 6849789"/>
              <a:gd name="connsiteY6" fmla="*/ 3252544 h 6858000"/>
              <a:gd name="connsiteX7" fmla="*/ 3424894 w 6849789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49789" h="6858000">
                <a:moveTo>
                  <a:pt x="3424894" y="0"/>
                </a:moveTo>
                <a:cubicBezTo>
                  <a:pt x="5316411" y="0"/>
                  <a:pt x="6849789" y="1535216"/>
                  <a:pt x="6849789" y="3429000"/>
                </a:cubicBezTo>
                <a:cubicBezTo>
                  <a:pt x="6849789" y="5322784"/>
                  <a:pt x="5316411" y="6858000"/>
                  <a:pt x="3424894" y="6858000"/>
                </a:cubicBezTo>
                <a:cubicBezTo>
                  <a:pt x="1592487" y="6858000"/>
                  <a:pt x="96185" y="5417236"/>
                  <a:pt x="4456" y="3605456"/>
                </a:cubicBezTo>
                <a:lnTo>
                  <a:pt x="0" y="3429041"/>
                </a:lnTo>
                <a:lnTo>
                  <a:pt x="0" y="3428960"/>
                </a:lnTo>
                <a:lnTo>
                  <a:pt x="4456" y="3252544"/>
                </a:lnTo>
                <a:cubicBezTo>
                  <a:pt x="96185" y="1440764"/>
                  <a:pt x="1592487" y="0"/>
                  <a:pt x="342489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81411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nts A/V 'Logo' Dark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DE39F4C-5E90-4313-90D0-D1522A010B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3999896"/>
            <a:ext cx="5904000" cy="1753204"/>
          </a:xfrm>
        </p:spPr>
        <p:txBody>
          <a:bodyPr anchor="ctr" anchorCtr="0"/>
          <a:lstStyle>
            <a:lvl1pPr algn="l">
              <a:lnSpc>
                <a:spcPts val="6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141132"/>
            <a:ext cx="5904000" cy="850297"/>
          </a:xfrm>
        </p:spPr>
        <p:txBody>
          <a:bodyPr anchor="t" anchorCtr="0"/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4410B460-2C02-4566-8E5A-96EDDC702FD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092267" y="5405588"/>
            <a:ext cx="1718058" cy="1075917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ADE5E1F-9D28-455D-A549-FE42B4E653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87342" y="5595257"/>
            <a:ext cx="1996923" cy="886247"/>
          </a:xfrm>
        </p:spPr>
        <p:txBody>
          <a:bodyPr anchor="ctr" anchorCtr="0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Sponsor logo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0F2B61-F0E7-4176-ABA5-BC91B82132E0}"/>
              </a:ext>
            </a:extLst>
          </p:cNvPr>
          <p:cNvSpPr/>
          <p:nvPr userDrawn="1"/>
        </p:nvSpPr>
        <p:spPr>
          <a:xfrm>
            <a:off x="-326334" y="368300"/>
            <a:ext cx="222739" cy="2341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>
                <a:solidFill>
                  <a:schemeClr val="tx1"/>
                </a:solidFill>
                <a:sym typeface="Wingdings" panose="05000000000000000000" pitchFamily="2" charset="2"/>
              </a:rPr>
              <a:t>      </a:t>
            </a:r>
            <a:r>
              <a:rPr lang="en-US" sz="1050" dirty="0">
                <a:solidFill>
                  <a:schemeClr val="tx1"/>
                </a:solidFill>
              </a:rPr>
              <a:t>HEIGHT OF EVENT LOCKUP     </a:t>
            </a:r>
            <a:r>
              <a:rPr lang="en-US" sz="105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591620A-F941-4CFD-BE01-09A2C7417A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7341" y="5366657"/>
            <a:ext cx="1996923" cy="228600"/>
          </a:xfr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  <a:lvl2pPr marL="28575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FDA460-FF47-457C-9134-2EDD605C7D2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Event #hashtag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56928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BB958-C86E-0D12-24A6-3DB2F3696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BE1DE-2385-B4DD-03A8-9F1355AB9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619E9-7CD2-BE0A-17CB-B20E439C7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3EDC6-1CDC-EF87-D256-C76F3851A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A84BD-000A-718D-CEFE-B4979D886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66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47A89-8CFD-FEFA-380F-3CEA3AA5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2C6E0C-1F24-7162-7604-D8B44A089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2139C-DD1D-7B3E-82A5-72E92239B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B9195-2BFF-D11C-6689-E35963CC4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95230-3AA3-F1FE-DB4A-85FD12982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95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72DF-BC2B-3646-0F60-3E0EF832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63CA1-E02F-9978-D640-C0F97FDB8C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D2A09A-A073-322E-5479-E41B3C2267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63B27-5F18-A293-72B6-02FCC1E5A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B349C8-326A-77E1-6451-D6CC6F3BB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4864E-A030-D3BE-2B62-4C52A2EFC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42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CC9A8-8020-0239-21A7-63B1ADF2D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3B7A9D-DD33-B757-18A1-10DAC3E40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5A217E-3E99-4DAA-F62B-597F396622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55F044-17DF-5A8A-94F7-09E6ABF59E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450FAE-0FC9-CCDD-BB39-A007ED4E3C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896B45-676B-F283-053F-96D7C8339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D78474-B8F8-E77B-8F7E-FC2CA597A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38ED5B-B1D9-96CA-251B-D0BC81C1F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6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7AFC8-1A99-B581-D99E-EDE357A5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1EF1DE-1632-0C0D-A650-DB8F4E95A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A4ED17-C700-CFA5-90EF-0DE7C3298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8A237-736A-664C-00EE-FD821F5BF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37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90A09D-F316-EBD6-4222-93B4C4BAC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223D32-EAA7-8ABA-083C-A411DEF8C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1637A5-4118-9AAF-109A-4966D005A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72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27A30-BE8F-6B0D-F626-5E9FEAF44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6F20B-2823-23F2-995A-AAC3843A2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22F08-88C6-5DDA-381E-4BB27FEDB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9572C9-2340-33C9-3F30-20BF63257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7D679-E01E-7B78-0D29-26F110637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343BE8-5C4B-4826-D208-97BBC436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77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5EADC-1429-0ABD-E6D0-20D7A3A63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41EC36-BC23-634A-F7C9-DDBFD3E867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503F3-E814-7413-C2C9-535E6EBC9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F467E-B29B-55AB-6B88-CD4FC87B2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A8AD53-941A-C8C2-3F24-98AAD04CC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A56B9A-E997-DC3C-6E49-9B2B8E27D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43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C898DD-9F47-84A0-A8F8-E55026476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9D2EEE-0DA1-09E9-8DFC-1739C2A04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00C6F-9F95-3747-E2BC-3B58CC904C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86179-4A26-4B5B-8B27-9588173F2037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E7D2C-0901-B474-2F89-A2ABB82386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C2BA2-7132-350D-12C2-1269BDDD3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52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ata.org/en/events/all/wings-of-change-europe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26E11C-6A81-73FA-1D0B-17E271A74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51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69AAB8-B399-CF25-2CCE-47823C59A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7601" y="3606624"/>
            <a:ext cx="4876796" cy="274257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C2F15C8-4893-5703-E7FC-E8C0F7FE8ED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1384145"/>
            <a:ext cx="11214678" cy="20448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+mn-ea"/>
                <a:cs typeface="Aktiv Grotesk XBold" panose="020B0804020202020204" pitchFamily="34" charset="-78"/>
              </a:rPr>
              <a:t>Customize your own banner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to promote your participation at the WOCE!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ktiv Grotesk"/>
              <a:ea typeface="Aktiv Grotesk" panose="020B0504020202020204" pitchFamily="34" charset="0"/>
              <a:cs typeface="Aktiv Grotesk XBold" panose="020B0804020202020204" pitchFamily="34" charset="-7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1: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t>In the next slide click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in the circle to insert your profile picture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2: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Enter a message of your choice in the box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3: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Select all the items on the slide (CTRL+A), click right and hit “Save as picture”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tiv Grotesk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Your banner is ready to use.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Make sure to include the link to 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WOCE website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!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E32FA"/>
              </a:solidFill>
              <a:effectLst/>
              <a:uLnTx/>
              <a:uFillTx/>
              <a:latin typeface="Aktiv Grotesk"/>
              <a:ea typeface="Aktiv Grotesk"/>
              <a:cs typeface="Aktiv Grotesk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1AC7058-B3A9-4B5B-2A01-07F0A404A04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365125"/>
            <a:ext cx="11429324" cy="6093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+mj-ea"/>
                <a:cs typeface="+mj-cs"/>
              </a:rPr>
              <a:t>Event Promotion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C91D285-6197-026D-197F-80B996597FA5}"/>
              </a:ext>
            </a:extLst>
          </p:cNvPr>
          <p:cNvGrpSpPr/>
          <p:nvPr/>
        </p:nvGrpSpPr>
        <p:grpSpPr>
          <a:xfrm>
            <a:off x="6867464" y="4154041"/>
            <a:ext cx="897617" cy="823870"/>
            <a:chOff x="873631" y="953474"/>
            <a:chExt cx="1817385" cy="1668072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BA2758D-3269-93AD-4255-C83FB0E81048}"/>
                </a:ext>
              </a:extLst>
            </p:cNvPr>
            <p:cNvSpPr/>
            <p:nvPr/>
          </p:nvSpPr>
          <p:spPr>
            <a:xfrm>
              <a:off x="2184310" y="2114841"/>
              <a:ext cx="506706" cy="506705"/>
            </a:xfrm>
            <a:custGeom>
              <a:avLst/>
              <a:gdLst>
                <a:gd name="connsiteX0" fmla="*/ 533055 w 506705"/>
                <a:gd name="connsiteY0" fmla="*/ 533053 h 506704"/>
                <a:gd name="connsiteX1" fmla="*/ 0 w 506705"/>
                <a:gd name="connsiteY1" fmla="*/ 0 h 506704"/>
                <a:gd name="connsiteX2" fmla="*/ 0 w 506705"/>
                <a:gd name="connsiteY2" fmla="*/ 533053 h 506704"/>
                <a:gd name="connsiteX3" fmla="*/ 533055 w 506705"/>
                <a:gd name="connsiteY3" fmla="*/ 533053 h 506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705" h="506704">
                  <a:moveTo>
                    <a:pt x="533055" y="533053"/>
                  </a:moveTo>
                  <a:cubicBezTo>
                    <a:pt x="533055" y="238827"/>
                    <a:pt x="294565" y="0"/>
                    <a:pt x="0" y="0"/>
                  </a:cubicBezTo>
                  <a:lnTo>
                    <a:pt x="0" y="533053"/>
                  </a:lnTo>
                  <a:lnTo>
                    <a:pt x="533055" y="533053"/>
                  </a:lnTo>
                  <a:close/>
                </a:path>
              </a:pathLst>
            </a:custGeom>
            <a:solidFill>
              <a:srgbClr val="1E32FA"/>
            </a:solidFill>
            <a:ln w="3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EC8DF8E-DDDD-2C3C-9F3F-B2DABFFAAC38}"/>
                </a:ext>
              </a:extLst>
            </p:cNvPr>
            <p:cNvSpPr/>
            <p:nvPr/>
          </p:nvSpPr>
          <p:spPr>
            <a:xfrm>
              <a:off x="873631" y="2114504"/>
              <a:ext cx="506706" cy="506705"/>
            </a:xfrm>
            <a:custGeom>
              <a:avLst/>
              <a:gdLst>
                <a:gd name="connsiteX0" fmla="*/ 0 w 506705"/>
                <a:gd name="connsiteY0" fmla="*/ 533054 h 506704"/>
                <a:gd name="connsiteX1" fmla="*/ 533054 w 506705"/>
                <a:gd name="connsiteY1" fmla="*/ 0 h 506704"/>
                <a:gd name="connsiteX2" fmla="*/ 533054 w 506705"/>
                <a:gd name="connsiteY2" fmla="*/ 533054 h 506704"/>
                <a:gd name="connsiteX3" fmla="*/ 0 w 506705"/>
                <a:gd name="connsiteY3" fmla="*/ 533054 h 506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705" h="506704">
                  <a:moveTo>
                    <a:pt x="0" y="533054"/>
                  </a:moveTo>
                  <a:cubicBezTo>
                    <a:pt x="0" y="238827"/>
                    <a:pt x="238490" y="0"/>
                    <a:pt x="533054" y="0"/>
                  </a:cubicBezTo>
                  <a:lnTo>
                    <a:pt x="533054" y="533054"/>
                  </a:lnTo>
                  <a:lnTo>
                    <a:pt x="0" y="533054"/>
                  </a:lnTo>
                  <a:close/>
                </a:path>
              </a:pathLst>
            </a:custGeom>
            <a:solidFill>
              <a:srgbClr val="1E32FA"/>
            </a:solidFill>
            <a:ln w="3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FB99725-CEE9-ABE5-3AE8-F0E49B926E35}"/>
                </a:ext>
              </a:extLst>
            </p:cNvPr>
            <p:cNvSpPr/>
            <p:nvPr/>
          </p:nvSpPr>
          <p:spPr>
            <a:xfrm>
              <a:off x="1262781" y="953474"/>
              <a:ext cx="1047192" cy="1047190"/>
            </a:xfrm>
            <a:custGeom>
              <a:avLst/>
              <a:gdLst>
                <a:gd name="connsiteX0" fmla="*/ 1065433 w 1047191"/>
                <a:gd name="connsiteY0" fmla="*/ 532716 h 1047189"/>
                <a:gd name="connsiteX1" fmla="*/ 532717 w 1047191"/>
                <a:gd name="connsiteY1" fmla="*/ 1065431 h 1047189"/>
                <a:gd name="connsiteX2" fmla="*/ 0 w 1047191"/>
                <a:gd name="connsiteY2" fmla="*/ 532716 h 1047189"/>
                <a:gd name="connsiteX3" fmla="*/ 532717 w 1047191"/>
                <a:gd name="connsiteY3" fmla="*/ 0 h 1047189"/>
                <a:gd name="connsiteX4" fmla="*/ 1065433 w 1047191"/>
                <a:gd name="connsiteY4" fmla="*/ 532716 h 104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191" h="1047189">
                  <a:moveTo>
                    <a:pt x="1065433" y="532716"/>
                  </a:moveTo>
                  <a:cubicBezTo>
                    <a:pt x="1065433" y="826926"/>
                    <a:pt x="826928" y="1065431"/>
                    <a:pt x="532717" y="1065431"/>
                  </a:cubicBezTo>
                  <a:cubicBezTo>
                    <a:pt x="238505" y="1065431"/>
                    <a:pt x="0" y="826926"/>
                    <a:pt x="0" y="532716"/>
                  </a:cubicBezTo>
                  <a:cubicBezTo>
                    <a:pt x="0" y="238505"/>
                    <a:pt x="238505" y="0"/>
                    <a:pt x="532717" y="0"/>
                  </a:cubicBezTo>
                  <a:cubicBezTo>
                    <a:pt x="826928" y="0"/>
                    <a:pt x="1065433" y="238505"/>
                    <a:pt x="1065433" y="532716"/>
                  </a:cubicBezTo>
                  <a:close/>
                </a:path>
              </a:pathLst>
            </a:custGeom>
            <a:solidFill>
              <a:srgbClr val="FFCD32"/>
            </a:solidFill>
            <a:ln w="3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6821BF-8F03-9DED-A9AE-3EE29074D622}"/>
                </a:ext>
              </a:extLst>
            </p:cNvPr>
            <p:cNvSpPr/>
            <p:nvPr/>
          </p:nvSpPr>
          <p:spPr>
            <a:xfrm>
              <a:off x="1528970" y="2114841"/>
              <a:ext cx="506706" cy="506705"/>
            </a:xfrm>
            <a:custGeom>
              <a:avLst/>
              <a:gdLst>
                <a:gd name="connsiteX0" fmla="*/ 0 w 506705"/>
                <a:gd name="connsiteY0" fmla="*/ 0 h 506704"/>
                <a:gd name="connsiteX1" fmla="*/ 533054 w 506705"/>
                <a:gd name="connsiteY1" fmla="*/ 0 h 506704"/>
                <a:gd name="connsiteX2" fmla="*/ 533054 w 506705"/>
                <a:gd name="connsiteY2" fmla="*/ 533053 h 506704"/>
                <a:gd name="connsiteX3" fmla="*/ 0 w 506705"/>
                <a:gd name="connsiteY3" fmla="*/ 533053 h 506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705" h="506704">
                  <a:moveTo>
                    <a:pt x="0" y="0"/>
                  </a:moveTo>
                  <a:lnTo>
                    <a:pt x="533054" y="0"/>
                  </a:lnTo>
                  <a:lnTo>
                    <a:pt x="533054" y="533053"/>
                  </a:lnTo>
                  <a:lnTo>
                    <a:pt x="0" y="533053"/>
                  </a:lnTo>
                  <a:close/>
                </a:path>
              </a:pathLst>
            </a:custGeom>
            <a:solidFill>
              <a:srgbClr val="1E32FA"/>
            </a:solidFill>
            <a:ln w="3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35780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 Image">
            <a:extLst>
              <a:ext uri="{FF2B5EF4-FFF2-40B4-BE49-F238E27FC236}">
                <a16:creationId xmlns:a16="http://schemas.microsoft.com/office/drawing/2014/main" id="{C4A91859-DAEA-4C22-1362-9EBAC0365C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GRADIENT">
            <a:extLst>
              <a:ext uri="{FF2B5EF4-FFF2-40B4-BE49-F238E27FC236}">
                <a16:creationId xmlns:a16="http://schemas.microsoft.com/office/drawing/2014/main" id="{366FB2E1-5E49-085D-7279-B0062D39D8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0"/>
                </a:schemeClr>
              </a:gs>
              <a:gs pos="59000">
                <a:schemeClr val="tx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RADIENT" hidden="1">
            <a:extLst>
              <a:ext uri="{FF2B5EF4-FFF2-40B4-BE49-F238E27FC236}">
                <a16:creationId xmlns:a16="http://schemas.microsoft.com/office/drawing/2014/main" id="{EB13819F-B49E-D35D-0D0C-BC851B9E8AC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0"/>
                </a:schemeClr>
              </a:gs>
              <a:gs pos="5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GRADIENT">
            <a:extLst>
              <a:ext uri="{FF2B5EF4-FFF2-40B4-BE49-F238E27FC236}">
                <a16:creationId xmlns:a16="http://schemas.microsoft.com/office/drawing/2014/main" id="{0C66D4ED-97EC-DF3F-0205-E6F256E316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0"/>
                </a:schemeClr>
              </a:gs>
              <a:gs pos="59000">
                <a:schemeClr val="tx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22BEFDDE-4F75-E4C1-D461-F2DC7262A7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09" y="4130301"/>
            <a:ext cx="5107620" cy="1638300"/>
          </a:xfrm>
          <a:custGeom>
            <a:avLst/>
            <a:gdLst>
              <a:gd name="connsiteX0" fmla="*/ 0 w 6019800"/>
              <a:gd name="connsiteY0" fmla="*/ 27305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8" fmla="*/ 0 w 6019800"/>
              <a:gd name="connsiteY8" fmla="*/ 273055 h 1638300"/>
              <a:gd name="connsiteX0" fmla="*/ 0 w 6019800"/>
              <a:gd name="connsiteY0" fmla="*/ 27305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8" fmla="*/ 0 w 6019800"/>
              <a:gd name="connsiteY8" fmla="*/ 273055 h 1638300"/>
              <a:gd name="connsiteX0" fmla="*/ 0 w 6019800"/>
              <a:gd name="connsiteY0" fmla="*/ 136524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0" fmla="*/ 684211 w 6430956"/>
              <a:gd name="connsiteY0" fmla="*/ 1638300 h 1638300"/>
              <a:gd name="connsiteX1" fmla="*/ 684211 w 6430956"/>
              <a:gd name="connsiteY1" fmla="*/ 0 h 1638300"/>
              <a:gd name="connsiteX2" fmla="*/ 6157901 w 6430956"/>
              <a:gd name="connsiteY2" fmla="*/ 0 h 1638300"/>
              <a:gd name="connsiteX3" fmla="*/ 6430956 w 6430956"/>
              <a:gd name="connsiteY3" fmla="*/ 273055 h 1638300"/>
              <a:gd name="connsiteX4" fmla="*/ 6430956 w 6430956"/>
              <a:gd name="connsiteY4" fmla="*/ 1365245 h 1638300"/>
              <a:gd name="connsiteX5" fmla="*/ 6157901 w 6430956"/>
              <a:gd name="connsiteY5" fmla="*/ 1638300 h 1638300"/>
              <a:gd name="connsiteX6" fmla="*/ 684211 w 6430956"/>
              <a:gd name="connsiteY6" fmla="*/ 1638300 h 1638300"/>
              <a:gd name="connsiteX0" fmla="*/ 405694 w 6152439"/>
              <a:gd name="connsiteY0" fmla="*/ 1638300 h 1638300"/>
              <a:gd name="connsiteX1" fmla="*/ 405694 w 6152439"/>
              <a:gd name="connsiteY1" fmla="*/ 0 h 1638300"/>
              <a:gd name="connsiteX2" fmla="*/ 5879384 w 6152439"/>
              <a:gd name="connsiteY2" fmla="*/ 0 h 1638300"/>
              <a:gd name="connsiteX3" fmla="*/ 6152439 w 6152439"/>
              <a:gd name="connsiteY3" fmla="*/ 273055 h 1638300"/>
              <a:gd name="connsiteX4" fmla="*/ 6152439 w 6152439"/>
              <a:gd name="connsiteY4" fmla="*/ 1365245 h 1638300"/>
              <a:gd name="connsiteX5" fmla="*/ 5879384 w 6152439"/>
              <a:gd name="connsiteY5" fmla="*/ 1638300 h 1638300"/>
              <a:gd name="connsiteX6" fmla="*/ 405694 w 6152439"/>
              <a:gd name="connsiteY6" fmla="*/ 1638300 h 1638300"/>
              <a:gd name="connsiteX0" fmla="*/ 4947 w 5751692"/>
              <a:gd name="connsiteY0" fmla="*/ 1638300 h 1638300"/>
              <a:gd name="connsiteX1" fmla="*/ 4947 w 5751692"/>
              <a:gd name="connsiteY1" fmla="*/ 0 h 1638300"/>
              <a:gd name="connsiteX2" fmla="*/ 5478637 w 5751692"/>
              <a:gd name="connsiteY2" fmla="*/ 0 h 1638300"/>
              <a:gd name="connsiteX3" fmla="*/ 5751692 w 5751692"/>
              <a:gd name="connsiteY3" fmla="*/ 273055 h 1638300"/>
              <a:gd name="connsiteX4" fmla="*/ 5751692 w 5751692"/>
              <a:gd name="connsiteY4" fmla="*/ 1365245 h 1638300"/>
              <a:gd name="connsiteX5" fmla="*/ 5478637 w 5751692"/>
              <a:gd name="connsiteY5" fmla="*/ 1638300 h 1638300"/>
              <a:gd name="connsiteX6" fmla="*/ 4947 w 5751692"/>
              <a:gd name="connsiteY6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51692" h="1638300">
                <a:moveTo>
                  <a:pt x="4947" y="1638300"/>
                </a:moveTo>
                <a:cubicBezTo>
                  <a:pt x="3890" y="800100"/>
                  <a:pt x="-5635" y="1181100"/>
                  <a:pt x="4947" y="0"/>
                </a:cubicBezTo>
                <a:lnTo>
                  <a:pt x="5478637" y="0"/>
                </a:lnTo>
                <a:cubicBezTo>
                  <a:pt x="5629441" y="0"/>
                  <a:pt x="5751692" y="122251"/>
                  <a:pt x="5751692" y="273055"/>
                </a:cubicBezTo>
                <a:lnTo>
                  <a:pt x="5751692" y="1365245"/>
                </a:lnTo>
                <a:cubicBezTo>
                  <a:pt x="5751692" y="1516049"/>
                  <a:pt x="5629441" y="1638300"/>
                  <a:pt x="5478637" y="1638300"/>
                </a:cubicBezTo>
                <a:lnTo>
                  <a:pt x="4947" y="1638300"/>
                </a:lnTo>
                <a:close/>
              </a:path>
            </a:pathLst>
          </a:custGeom>
          <a:solidFill>
            <a:srgbClr val="FAC833"/>
          </a:solidFill>
          <a:ln>
            <a:solidFill>
              <a:srgbClr val="FAC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3805FF7A-3484-1EDE-7EE4-BBE196BA4DB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8757" y="4349286"/>
            <a:ext cx="46023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/>
                <a:ea typeface="+mn-ea"/>
                <a:cs typeface="+mn-cs"/>
              </a:rPr>
              <a:t>Type your message here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/>
                <a:ea typeface="+mn-ea"/>
                <a:cs typeface="+mn-cs"/>
              </a:rPr>
              <a:t>…</a:t>
            </a: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/>
                <a:ea typeface="+mn-ea"/>
                <a:cs typeface="+mn-cs"/>
              </a:rPr>
            </a:b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/>
                <a:ea typeface="+mn-ea"/>
                <a:cs typeface="+mn-cs"/>
              </a:rPr>
              <a:t>You can add your name, your session or any other wording you wish. Reduce font size as needed.</a:t>
            </a:r>
          </a:p>
        </p:txBody>
      </p:sp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D7117594-489B-29F6-A61E-4717D1FEDA5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7082973" y="495652"/>
            <a:ext cx="4220390" cy="4225450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75EE3C-58FF-2FC4-EB4D-88637A9E46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971" y="368300"/>
            <a:ext cx="2781113" cy="2325585"/>
          </a:xfrm>
          <a:prstGeom prst="rect">
            <a:avLst/>
          </a:prstGeom>
        </p:spPr>
      </p:pic>
      <p:sp>
        <p:nvSpPr>
          <p:cNvPr id="4" name="Footer Placeholder 28">
            <a:extLst>
              <a:ext uri="{FF2B5EF4-FFF2-40B4-BE49-F238E27FC236}">
                <a16:creationId xmlns:a16="http://schemas.microsoft.com/office/drawing/2014/main" id="{E15822AD-1453-646C-B327-D5935D7BDD2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0555" y="6162324"/>
            <a:ext cx="495013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t>#IATAWOCE</a:t>
            </a:r>
          </a:p>
        </p:txBody>
      </p:sp>
      <p:sp>
        <p:nvSpPr>
          <p:cNvPr id="6" name="IATA">
            <a:extLst>
              <a:ext uri="{FF2B5EF4-FFF2-40B4-BE49-F238E27FC236}">
                <a16:creationId xmlns:a16="http://schemas.microsoft.com/office/drawing/2014/main" id="{53C0B216-2CB2-2372-3D9D-122B17AFEDCA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/>
        </p:nvSpPr>
        <p:spPr bwMode="auto">
          <a:xfrm>
            <a:off x="10096500" y="5403408"/>
            <a:ext cx="1600200" cy="100211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Location, Dates">
            <a:extLst>
              <a:ext uri="{FF2B5EF4-FFF2-40B4-BE49-F238E27FC236}">
                <a16:creationId xmlns:a16="http://schemas.microsoft.com/office/drawing/2014/main" id="{4D7547CD-138F-17FC-EFFE-E8E70C76E0B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1715" y="3118352"/>
            <a:ext cx="5009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Brussels, Belgium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15 October 2026</a:t>
            </a:r>
          </a:p>
        </p:txBody>
      </p:sp>
    </p:spTree>
    <p:extLst>
      <p:ext uri="{BB962C8B-B14F-4D97-AF65-F5344CB8AC3E}">
        <p14:creationId xmlns:p14="http://schemas.microsoft.com/office/powerpoint/2010/main" val="2806790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 Image">
            <a:extLst>
              <a:ext uri="{FF2B5EF4-FFF2-40B4-BE49-F238E27FC236}">
                <a16:creationId xmlns:a16="http://schemas.microsoft.com/office/drawing/2014/main" id="{52E54D61-6F3F-E6B7-5F6F-590439554B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GRADIENT">
            <a:extLst>
              <a:ext uri="{FF2B5EF4-FFF2-40B4-BE49-F238E27FC236}">
                <a16:creationId xmlns:a16="http://schemas.microsoft.com/office/drawing/2014/main" id="{B64F73F2-7B13-A3DC-7BEC-70C2623EBF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0"/>
                </a:schemeClr>
              </a:gs>
              <a:gs pos="59000">
                <a:schemeClr val="tx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GRADIENT" hidden="1">
            <a:extLst>
              <a:ext uri="{FF2B5EF4-FFF2-40B4-BE49-F238E27FC236}">
                <a16:creationId xmlns:a16="http://schemas.microsoft.com/office/drawing/2014/main" id="{FCC6A519-6155-F845-C6B6-5A88787A7D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0"/>
                </a:schemeClr>
              </a:gs>
              <a:gs pos="5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GRADIENT" hidden="1">
            <a:extLst>
              <a:ext uri="{FF2B5EF4-FFF2-40B4-BE49-F238E27FC236}">
                <a16:creationId xmlns:a16="http://schemas.microsoft.com/office/drawing/2014/main" id="{2C9E56AD-2E0C-0A5B-FA37-14D0A98D304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0"/>
                </a:schemeClr>
              </a:gs>
              <a:gs pos="59000">
                <a:schemeClr val="tx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E242B1F-447C-C2FD-5776-51AA6272A98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1715" y="4457913"/>
            <a:ext cx="54842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ktiv Grotesk Medium" panose="020B0504020202020204" pitchFamily="34" charset="0"/>
                <a:ea typeface="Aktiv Grotesk Medium" panose="020B0504020202020204" pitchFamily="34" charset="0"/>
                <a:cs typeface="Aktiv Grotesk Medium" panose="020B0504020202020204" pitchFamily="34" charset="0"/>
              </a:rPr>
              <a:t>JOIN ME AT </a:t>
            </a:r>
          </a:p>
          <a:p>
            <a:r>
              <a:rPr lang="en-US" sz="4400" dirty="0">
                <a:solidFill>
                  <a:schemeClr val="bg1"/>
                </a:solidFill>
                <a:latin typeface="Aktiv Grotesk Medium" panose="020B0504020202020204" pitchFamily="34" charset="0"/>
                <a:ea typeface="Aktiv Grotesk Medium" panose="020B0504020202020204" pitchFamily="34" charset="0"/>
                <a:cs typeface="Aktiv Grotesk Medium" panose="020B0504020202020204" pitchFamily="34" charset="0"/>
              </a:rPr>
              <a:t>WOCE 2026!</a:t>
            </a:r>
          </a:p>
        </p:txBody>
      </p:sp>
      <p:sp>
        <p:nvSpPr>
          <p:cNvPr id="13" name="Location, Dates">
            <a:extLst>
              <a:ext uri="{FF2B5EF4-FFF2-40B4-BE49-F238E27FC236}">
                <a16:creationId xmlns:a16="http://schemas.microsoft.com/office/drawing/2014/main" id="{80DD1537-C023-F9B5-D2DB-4018078B50A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1715" y="3118352"/>
            <a:ext cx="5009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Brussels, Belgium</a:t>
            </a:r>
          </a:p>
          <a:p>
            <a:r>
              <a:rPr lang="en-US" sz="2400" dirty="0">
                <a:solidFill>
                  <a:schemeClr val="bg1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15 October 2026</a:t>
            </a:r>
          </a:p>
        </p:txBody>
      </p:sp>
      <p:sp>
        <p:nvSpPr>
          <p:cNvPr id="16" name="Footer Placeholder 28">
            <a:extLst>
              <a:ext uri="{FF2B5EF4-FFF2-40B4-BE49-F238E27FC236}">
                <a16:creationId xmlns:a16="http://schemas.microsoft.com/office/drawing/2014/main" id="{07C902A9-9103-7969-CCAD-88221A12D72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0555" y="6162324"/>
            <a:ext cx="495013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prstClr val="white"/>
                </a:solidFill>
                <a:latin typeface="Aktiv Grotesk"/>
              </a:rPr>
              <a:t>#IATAWOCE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2B3C0C-FB9C-F020-6EA6-B2398A1474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971" y="368300"/>
            <a:ext cx="2781113" cy="2325585"/>
          </a:xfrm>
          <a:prstGeom prst="rect">
            <a:avLst/>
          </a:prstGeom>
        </p:spPr>
      </p:pic>
      <p:sp>
        <p:nvSpPr>
          <p:cNvPr id="4" name="IATA">
            <a:extLst>
              <a:ext uri="{FF2B5EF4-FFF2-40B4-BE49-F238E27FC236}">
                <a16:creationId xmlns:a16="http://schemas.microsoft.com/office/drawing/2014/main" id="{41B92107-BB7E-843E-3003-56F6CD1DDC03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/>
        </p:nvSpPr>
        <p:spPr bwMode="auto">
          <a:xfrm>
            <a:off x="10096500" y="5403408"/>
            <a:ext cx="1600200" cy="100211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Arrow" descr="A yellow and white striped sign&#10;&#10;Description automatically generated with low confidence">
            <a:extLst>
              <a:ext uri="{FF2B5EF4-FFF2-40B4-BE49-F238E27FC236}">
                <a16:creationId xmlns:a16="http://schemas.microsoft.com/office/drawing/2014/main" id="{B955B674-BAB3-CE11-0DBC-7834BB3C5B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501" y="452482"/>
            <a:ext cx="4214199" cy="4852715"/>
          </a:xfrm>
          <a:prstGeom prst="rect">
            <a:avLst/>
          </a:prstGeom>
        </p:spPr>
      </p:pic>
      <p:sp>
        <p:nvSpPr>
          <p:cNvPr id="8" name="Text Placeholder 5" hidden="1">
            <a:extLst>
              <a:ext uri="{FF2B5EF4-FFF2-40B4-BE49-F238E27FC236}">
                <a16:creationId xmlns:a16="http://schemas.microsoft.com/office/drawing/2014/main" id="{7589CF8D-58D8-6A8B-A062-661E4F640DDB}"/>
              </a:ext>
            </a:extLst>
          </p:cNvPr>
          <p:cNvSpPr>
            <a:spLocks noGrp="1"/>
          </p:cNvSpPr>
          <p:nvPr/>
        </p:nvSpPr>
        <p:spPr>
          <a:xfrm>
            <a:off x="8325906" y="5516223"/>
            <a:ext cx="1586522" cy="1946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800071" rtl="0" eaLnBrk="1" latinLnBrk="0" hangingPunct="1">
              <a:lnSpc>
                <a:spcPct val="90000"/>
              </a:lnSpc>
              <a:spcBef>
                <a:spcPts val="875"/>
              </a:spcBef>
              <a:buFont typeface="Arial" panose="020B0604020202020204" pitchFamily="34" charset="0"/>
              <a:buNone/>
              <a:defRPr sz="1027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0023" indent="0" algn="l" defTabSz="800071" rtl="0" eaLnBrk="1" latinLnBrk="0" hangingPunct="1">
              <a:lnSpc>
                <a:spcPct val="90000"/>
              </a:lnSpc>
              <a:spcBef>
                <a:spcPts val="438"/>
              </a:spcBef>
              <a:buFont typeface="Arial" panose="020B0604020202020204" pitchFamily="34" charset="0"/>
              <a:buNone/>
              <a:defRPr sz="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8674" indent="-200018" algn="l" defTabSz="800071" rtl="0" eaLnBrk="1" latinLnBrk="0" hangingPunct="1">
              <a:lnSpc>
                <a:spcPct val="90000"/>
              </a:lnSpc>
              <a:spcBef>
                <a:spcPts val="438"/>
              </a:spcBef>
              <a:buFont typeface="Aktiv Grotesk Medium" panose="020B0504020202020204" pitchFamily="34" charset="0"/>
              <a:buChar char="–"/>
              <a:defRPr sz="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483" indent="-200018" algn="l" defTabSz="800071" rtl="0" eaLnBrk="1" latinLnBrk="0" hangingPunct="1">
              <a:lnSpc>
                <a:spcPct val="90000"/>
              </a:lnSpc>
              <a:spcBef>
                <a:spcPts val="438"/>
              </a:spcBef>
              <a:buFont typeface="Aktiv Grotesk Medium" panose="020B0504020202020204" pitchFamily="34" charset="0"/>
              <a:buChar char="▪"/>
              <a:defRPr sz="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800071" rtl="0" eaLnBrk="1" latinLnBrk="0" hangingPunct="1">
              <a:lnSpc>
                <a:spcPct val="90000"/>
              </a:lnSpc>
              <a:spcBef>
                <a:spcPts val="438"/>
              </a:spcBef>
              <a:buFont typeface="Arial" panose="020B0604020202020204" pitchFamily="34" charset="0"/>
              <a:buNone/>
              <a:defRPr sz="918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800071" rtl="0" eaLnBrk="1" latinLnBrk="0" hangingPunct="1">
              <a:lnSpc>
                <a:spcPct val="90000"/>
              </a:lnSpc>
              <a:spcBef>
                <a:spcPts val="438"/>
              </a:spcBef>
              <a:buFont typeface="Arial" panose="020B0604020202020204" pitchFamily="34" charset="0"/>
              <a:buNone/>
              <a:defRPr sz="21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0" indent="0" algn="l" defTabSz="800071" rtl="0" eaLnBrk="1" latinLnBrk="0" hangingPunct="1">
              <a:lnSpc>
                <a:spcPct val="90000"/>
              </a:lnSpc>
              <a:spcBef>
                <a:spcPts val="438"/>
              </a:spcBef>
              <a:buFont typeface="Arial" panose="020B0604020202020204" pitchFamily="34" charset="0"/>
              <a:buNone/>
              <a:defRPr sz="21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7pPr>
            <a:lvl8pPr marL="0" indent="0" algn="l" defTabSz="800071" rtl="0" eaLnBrk="1" latinLnBrk="0" hangingPunct="1">
              <a:lnSpc>
                <a:spcPct val="90000"/>
              </a:lnSpc>
              <a:spcBef>
                <a:spcPts val="438"/>
              </a:spcBef>
              <a:buFont typeface="Arial" panose="020B0604020202020204" pitchFamily="34" charset="0"/>
              <a:buNone/>
              <a:defRPr sz="21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8pPr>
            <a:lvl9pPr marL="0" indent="0" algn="l" defTabSz="800071" rtl="0" eaLnBrk="1" latinLnBrk="0" hangingPunct="1">
              <a:lnSpc>
                <a:spcPct val="90000"/>
              </a:lnSpc>
              <a:spcBef>
                <a:spcPts val="438"/>
              </a:spcBef>
              <a:buFont typeface="Arial" panose="020B0604020202020204" pitchFamily="34" charset="0"/>
              <a:buNone/>
              <a:defRPr sz="21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cs-CZ" dirty="0"/>
              <a:t>Host Airline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01448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2B5C3-2C72-31C6-01B8-2FBDD5DE8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 Image">
            <a:extLst>
              <a:ext uri="{FF2B5EF4-FFF2-40B4-BE49-F238E27FC236}">
                <a16:creationId xmlns:a16="http://schemas.microsoft.com/office/drawing/2014/main" id="{CF3724B0-1780-775A-9D0B-A802FA43945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GRADIENT">
            <a:extLst>
              <a:ext uri="{FF2B5EF4-FFF2-40B4-BE49-F238E27FC236}">
                <a16:creationId xmlns:a16="http://schemas.microsoft.com/office/drawing/2014/main" id="{F6ABA4C8-51D7-4C2D-1E7A-79FB96D163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0"/>
                </a:schemeClr>
              </a:gs>
              <a:gs pos="59000">
                <a:schemeClr val="tx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GRADIENT" hidden="1">
            <a:extLst>
              <a:ext uri="{FF2B5EF4-FFF2-40B4-BE49-F238E27FC236}">
                <a16:creationId xmlns:a16="http://schemas.microsoft.com/office/drawing/2014/main" id="{0946F282-B616-8922-CA62-CE9DAEE5BD0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0"/>
                </a:schemeClr>
              </a:gs>
              <a:gs pos="5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GRADIENT" hidden="1">
            <a:extLst>
              <a:ext uri="{FF2B5EF4-FFF2-40B4-BE49-F238E27FC236}">
                <a16:creationId xmlns:a16="http://schemas.microsoft.com/office/drawing/2014/main" id="{927CEA9B-9B5B-A32F-4257-FE2EB9480C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0"/>
                </a:schemeClr>
              </a:gs>
              <a:gs pos="59000">
                <a:schemeClr val="tx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B0D6D461-5B4D-3690-40E5-D7B410323AC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1715" y="4457913"/>
            <a:ext cx="54842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ktiv Grotesk Medium" panose="020B0504020202020204" pitchFamily="34" charset="0"/>
                <a:ea typeface="Aktiv Grotesk Medium" panose="020B0504020202020204" pitchFamily="34" charset="0"/>
                <a:cs typeface="Aktiv Grotesk Medium" panose="020B0504020202020204" pitchFamily="34" charset="0"/>
              </a:rPr>
              <a:t>JOIN US AT </a:t>
            </a:r>
          </a:p>
          <a:p>
            <a:r>
              <a:rPr lang="en-US" sz="4400" dirty="0">
                <a:solidFill>
                  <a:schemeClr val="bg1"/>
                </a:solidFill>
                <a:latin typeface="Aktiv Grotesk Medium" panose="020B0504020202020204" pitchFamily="34" charset="0"/>
                <a:ea typeface="Aktiv Grotesk Medium" panose="020B0504020202020204" pitchFamily="34" charset="0"/>
                <a:cs typeface="Aktiv Grotesk Medium" panose="020B0504020202020204" pitchFamily="34" charset="0"/>
              </a:rPr>
              <a:t>WOCE 2026!</a:t>
            </a:r>
          </a:p>
        </p:txBody>
      </p:sp>
      <p:sp>
        <p:nvSpPr>
          <p:cNvPr id="13" name="Location, Dates">
            <a:extLst>
              <a:ext uri="{FF2B5EF4-FFF2-40B4-BE49-F238E27FC236}">
                <a16:creationId xmlns:a16="http://schemas.microsoft.com/office/drawing/2014/main" id="{BFC462EA-06D5-FF39-8BB6-ADF45E399D8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1715" y="3118352"/>
            <a:ext cx="5009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Brussels, Belgium</a:t>
            </a:r>
          </a:p>
          <a:p>
            <a:r>
              <a:rPr lang="en-US" sz="2400" dirty="0">
                <a:solidFill>
                  <a:schemeClr val="bg1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15 October 2026</a:t>
            </a:r>
          </a:p>
        </p:txBody>
      </p:sp>
      <p:sp>
        <p:nvSpPr>
          <p:cNvPr id="16" name="Footer Placeholder 28">
            <a:extLst>
              <a:ext uri="{FF2B5EF4-FFF2-40B4-BE49-F238E27FC236}">
                <a16:creationId xmlns:a16="http://schemas.microsoft.com/office/drawing/2014/main" id="{BD50DC40-956C-DC61-315F-0F1B0C123E7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0555" y="6162324"/>
            <a:ext cx="495013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prstClr val="white"/>
                </a:solidFill>
                <a:latin typeface="Aktiv Grotesk"/>
              </a:rPr>
              <a:t>#IATAWOCE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780237-002B-BF0F-CAEA-9EB564034FB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971" y="368300"/>
            <a:ext cx="2781113" cy="2325585"/>
          </a:xfrm>
          <a:prstGeom prst="rect">
            <a:avLst/>
          </a:prstGeom>
        </p:spPr>
      </p:pic>
      <p:sp>
        <p:nvSpPr>
          <p:cNvPr id="4" name="IATA">
            <a:extLst>
              <a:ext uri="{FF2B5EF4-FFF2-40B4-BE49-F238E27FC236}">
                <a16:creationId xmlns:a16="http://schemas.microsoft.com/office/drawing/2014/main" id="{A0E94A9E-15CC-8E2B-52B6-A87DED497945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/>
        </p:nvSpPr>
        <p:spPr bwMode="auto">
          <a:xfrm>
            <a:off x="10096500" y="5403408"/>
            <a:ext cx="1600200" cy="100211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Arrow" descr="A yellow and white striped sign&#10;&#10;Description automatically generated with low confidence">
            <a:extLst>
              <a:ext uri="{FF2B5EF4-FFF2-40B4-BE49-F238E27FC236}">
                <a16:creationId xmlns:a16="http://schemas.microsoft.com/office/drawing/2014/main" id="{A19349CE-7392-F188-A27E-262B7121A5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501" y="452482"/>
            <a:ext cx="4214199" cy="4852715"/>
          </a:xfrm>
          <a:prstGeom prst="rect">
            <a:avLst/>
          </a:prstGeom>
        </p:spPr>
      </p:pic>
      <p:sp>
        <p:nvSpPr>
          <p:cNvPr id="8" name="Text Placeholder 5" hidden="1">
            <a:extLst>
              <a:ext uri="{FF2B5EF4-FFF2-40B4-BE49-F238E27FC236}">
                <a16:creationId xmlns:a16="http://schemas.microsoft.com/office/drawing/2014/main" id="{2AFD45D8-EACB-3DDE-1921-BE2465363C71}"/>
              </a:ext>
            </a:extLst>
          </p:cNvPr>
          <p:cNvSpPr>
            <a:spLocks noGrp="1"/>
          </p:cNvSpPr>
          <p:nvPr/>
        </p:nvSpPr>
        <p:spPr>
          <a:xfrm>
            <a:off x="8325906" y="5516223"/>
            <a:ext cx="1586522" cy="1946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800071" rtl="0" eaLnBrk="1" latinLnBrk="0" hangingPunct="1">
              <a:lnSpc>
                <a:spcPct val="90000"/>
              </a:lnSpc>
              <a:spcBef>
                <a:spcPts val="875"/>
              </a:spcBef>
              <a:buFont typeface="Arial" panose="020B0604020202020204" pitchFamily="34" charset="0"/>
              <a:buNone/>
              <a:defRPr sz="1027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0023" indent="0" algn="l" defTabSz="800071" rtl="0" eaLnBrk="1" latinLnBrk="0" hangingPunct="1">
              <a:lnSpc>
                <a:spcPct val="90000"/>
              </a:lnSpc>
              <a:spcBef>
                <a:spcPts val="438"/>
              </a:spcBef>
              <a:buFont typeface="Arial" panose="020B0604020202020204" pitchFamily="34" charset="0"/>
              <a:buNone/>
              <a:defRPr sz="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8674" indent="-200018" algn="l" defTabSz="800071" rtl="0" eaLnBrk="1" latinLnBrk="0" hangingPunct="1">
              <a:lnSpc>
                <a:spcPct val="90000"/>
              </a:lnSpc>
              <a:spcBef>
                <a:spcPts val="438"/>
              </a:spcBef>
              <a:buFont typeface="Aktiv Grotesk Medium" panose="020B0504020202020204" pitchFamily="34" charset="0"/>
              <a:buChar char="–"/>
              <a:defRPr sz="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483" indent="-200018" algn="l" defTabSz="800071" rtl="0" eaLnBrk="1" latinLnBrk="0" hangingPunct="1">
              <a:lnSpc>
                <a:spcPct val="90000"/>
              </a:lnSpc>
              <a:spcBef>
                <a:spcPts val="438"/>
              </a:spcBef>
              <a:buFont typeface="Aktiv Grotesk Medium" panose="020B0504020202020204" pitchFamily="34" charset="0"/>
              <a:buChar char="▪"/>
              <a:defRPr sz="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800071" rtl="0" eaLnBrk="1" latinLnBrk="0" hangingPunct="1">
              <a:lnSpc>
                <a:spcPct val="90000"/>
              </a:lnSpc>
              <a:spcBef>
                <a:spcPts val="438"/>
              </a:spcBef>
              <a:buFont typeface="Arial" panose="020B0604020202020204" pitchFamily="34" charset="0"/>
              <a:buNone/>
              <a:defRPr sz="918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800071" rtl="0" eaLnBrk="1" latinLnBrk="0" hangingPunct="1">
              <a:lnSpc>
                <a:spcPct val="90000"/>
              </a:lnSpc>
              <a:spcBef>
                <a:spcPts val="438"/>
              </a:spcBef>
              <a:buFont typeface="Arial" panose="020B0604020202020204" pitchFamily="34" charset="0"/>
              <a:buNone/>
              <a:defRPr sz="21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0" indent="0" algn="l" defTabSz="800071" rtl="0" eaLnBrk="1" latinLnBrk="0" hangingPunct="1">
              <a:lnSpc>
                <a:spcPct val="90000"/>
              </a:lnSpc>
              <a:spcBef>
                <a:spcPts val="438"/>
              </a:spcBef>
              <a:buFont typeface="Arial" panose="020B0604020202020204" pitchFamily="34" charset="0"/>
              <a:buNone/>
              <a:defRPr sz="21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7pPr>
            <a:lvl8pPr marL="0" indent="0" algn="l" defTabSz="800071" rtl="0" eaLnBrk="1" latinLnBrk="0" hangingPunct="1">
              <a:lnSpc>
                <a:spcPct val="90000"/>
              </a:lnSpc>
              <a:spcBef>
                <a:spcPts val="438"/>
              </a:spcBef>
              <a:buFont typeface="Arial" panose="020B0604020202020204" pitchFamily="34" charset="0"/>
              <a:buNone/>
              <a:defRPr sz="21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8pPr>
            <a:lvl9pPr marL="0" indent="0" algn="l" defTabSz="800071" rtl="0" eaLnBrk="1" latinLnBrk="0" hangingPunct="1">
              <a:lnSpc>
                <a:spcPct val="90000"/>
              </a:lnSpc>
              <a:spcBef>
                <a:spcPts val="438"/>
              </a:spcBef>
              <a:buFont typeface="Arial" panose="020B0604020202020204" pitchFamily="34" charset="0"/>
              <a:buNone/>
              <a:defRPr sz="21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cs-CZ" dirty="0"/>
              <a:t>Host Airline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7191234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chezurian\AppData\Local\Temp\Templafy\PowerPointVsto\Assets\IATA-WINGS-OF-CHANGE-EUROPE_RGB_PPT.pn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9720766269620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chezurian\AppData\Local\Temp\Templafy\PowerPointVsto\Assets\IATA-WINGS-OF-CHANGE-EUROPE_RGB_PPT.pn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9720766269620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chezurian\AppData\Local\Temp\Templafy\PowerPointVsto\Assets\IATA-WINGS-OF-CHANGE-EUROPE_RGB_PPT.pn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06fc2e1-dc5b-4992-87f9-b06145a5a39e" xsi:nil="true"/>
    <lcf76f155ced4ddcb4097134ff3c332f xmlns="0c4c20ca-eb45-4abc-a0db-172c6a4bb65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EB21435E05EF419D9C65C4E54882A5" ma:contentTypeVersion="10" ma:contentTypeDescription="Create a new document." ma:contentTypeScope="" ma:versionID="64b61b6ef2000b6affac17920875c88e">
  <xsd:schema xmlns:xsd="http://www.w3.org/2001/XMLSchema" xmlns:xs="http://www.w3.org/2001/XMLSchema" xmlns:p="http://schemas.microsoft.com/office/2006/metadata/properties" xmlns:ns2="0c4c20ca-eb45-4abc-a0db-172c6a4bb65b" xmlns:ns3="406fc2e1-dc5b-4992-87f9-b06145a5a39e" targetNamespace="http://schemas.microsoft.com/office/2006/metadata/properties" ma:root="true" ma:fieldsID="79f18cf17daebeb5ce4ee119b4846a02" ns2:_="" ns3:_="">
    <xsd:import namespace="0c4c20ca-eb45-4abc-a0db-172c6a4bb65b"/>
    <xsd:import namespace="406fc2e1-dc5b-4992-87f9-b06145a5a3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4c20ca-eb45-4abc-a0db-172c6a4bb6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72a7312-740c-42ad-98bd-109d277010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6fc2e1-dc5b-4992-87f9-b06145a5a39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e13b25e-aa9f-4551-ad75-2a8cb625f298}" ma:internalName="TaxCatchAll" ma:showField="CatchAllData" ma:web="406fc2e1-dc5b-4992-87f9-b06145a5a3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0F9CF5-8B2D-4C74-AACE-FD6C55EF75C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4183C6-7270-4AC2-9CD2-45B68A49FD3D}">
  <ds:schemaRefs>
    <ds:schemaRef ds:uri="406fc2e1-dc5b-4992-87f9-b06145a5a39e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0c4c20ca-eb45-4abc-a0db-172c6a4bb65b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48301FF8-E5CC-4629-A0E6-603859C058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c4c20ca-eb45-4abc-a0db-172c6a4bb65b"/>
    <ds:schemaRef ds:uri="406fc2e1-dc5b-4992-87f9-b06145a5a3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44ae014c-8170-484b-8a8e-3a6b842e2604}" enabled="1" method="Standard" siteId="{ad221784-72a8-4263-ac86-0ccc6b152cd8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</Words>
  <Application>Microsoft Office PowerPoint</Application>
  <PresentationFormat>Widescreen</PresentationFormat>
  <Paragraphs>23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Aktiv Grotesk</vt:lpstr>
      <vt:lpstr>Aktiv Grotesk Medium</vt:lpstr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Christine Murphy</dc:creator>
  <cp:lastModifiedBy>Ramya Sreenivasan</cp:lastModifiedBy>
  <cp:revision>10</cp:revision>
  <dcterms:created xsi:type="dcterms:W3CDTF">2023-06-13T12:34:15Z</dcterms:created>
  <dcterms:modified xsi:type="dcterms:W3CDTF">2026-06-23T14:14:31Z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0x0101006DEB21435E05EF419D9C65C4E54882A5</vt:lpwstr>
  </property>
  <property fmtid="{D5CDD505-2E9C-101B-9397-08002B2CF9AE}" pid="3" name="MediaServiceImageTags">
    <vt:lpwstr/>
  </property>
  <property fmtid="{D5CDD505-2E9C-101B-9397-08002B2CF9AE}" pid="4" name="Order">
    <vt:r8>515100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ClassificationContentMarkingHeaderLocations">
    <vt:lpwstr>Office Theme:8</vt:lpwstr>
  </property>
  <property fmtid="{D5CDD505-2E9C-101B-9397-08002B2CF9AE}" pid="12" name="ClassificationContentMarkingHeaderText">
    <vt:lpwstr>Unrestricted</vt:lpwstr>
  </property>
</Properties>
</file>