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5" r:id="rId5"/>
    <p:sldId id="271" r:id="rId6"/>
    <p:sldId id="274" r:id="rId7"/>
    <p:sldId id="27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2FA"/>
    <a:srgbClr val="FFCD32"/>
    <a:srgbClr val="FAC832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97A41E-9A1F-461E-A825-D2D79541E76B}" v="4" dt="2026-10-20T14:22:07.9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6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D7D9A-DBB2-5B09-3C4E-B34CD777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6DFE0-73D0-6770-D3B7-250E231CF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CB565-2FDD-87AE-742B-4E5D5908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69CDD-D321-07EB-6E78-B518ED0F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0676D-739B-AFB4-B953-B25EA007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1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B958-C86E-0D12-24A6-3DB2F3696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BE1DE-2385-B4DD-03A8-9F1355AB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619E9-7CD2-BE0A-17CB-B20E439C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3EDC6-1CDC-EF87-D256-C76F3851A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A84BD-000A-718D-CEFE-B4979D88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6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7A89-8CFD-FEFA-380F-3CEA3AA5E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6E0C-1F24-7162-7604-D8B44A089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2139C-DD1D-7B3E-82A5-72E92239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B9195-2BFF-D11C-6689-E35963CC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95230-3AA3-F1FE-DB4A-85FD1298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72DF-BC2B-3646-0F60-3E0EF832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63CA1-E02F-9978-D640-C0F97FDB8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2A09A-A073-322E-5479-E41B3C226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63B27-5F18-A293-72B6-02FCC1E5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349C8-326A-77E1-6451-D6CC6F3B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4864E-A030-D3BE-2B62-4C52A2EF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C9A8-8020-0239-21A7-63B1ADF2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7A9D-DD33-B757-18A1-10DAC3E40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A217E-3E99-4DAA-F62B-597F3966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F044-17DF-5A8A-94F7-09E6ABF59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50FAE-0FC9-CCDD-BB39-A007ED4E3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96B45-676B-F283-053F-96D7C833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78474-B8F8-E77B-8F7E-FC2CA597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8ED5B-B1D9-96CA-251B-D0BC81C1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6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AFC8-1A99-B581-D99E-EDE357A5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1EF1DE-1632-0C0D-A650-DB8F4E95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4ED17-C700-CFA5-90EF-0DE7C329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8A237-736A-664C-00EE-FD821F5B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0A09D-F316-EBD6-4222-93B4C4BAC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23D32-EAA7-8ABA-083C-A411DEF8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637A5-4118-9AAF-109A-4966D005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7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7A30-BE8F-6B0D-F626-5E9FEAF4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F20B-2823-23F2-995A-AAC3843A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22F08-88C6-5DDA-381E-4BB27FEDB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72C9-2340-33C9-3F30-20BF6325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7D679-E01E-7B78-0D29-26F11063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43BE8-5C4B-4826-D208-97BBC436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7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EADC-1429-0ABD-E6D0-20D7A3A6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41EC36-BC23-634A-F7C9-DDBFD3E86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503F3-E814-7413-C2C9-535E6EBC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F467E-B29B-55AB-6B88-CD4FC87B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8AD53-941A-C8C2-3F24-98AAD04C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56B9A-E997-DC3C-6E49-9B2B8E27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4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977F-59B5-CA01-7821-EF3200AD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695CA-F150-5E0D-5472-1BD59C6DA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CE359-7D4A-E593-FA6D-736A526D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89093-E97A-70B1-9B1B-679F1737C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B97E4-93C6-8FD5-132F-96F6DBC8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4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BE995-9202-043E-F214-6A571ABB1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2255B-3B7B-1A90-6D46-B48F93ECD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CB737-0C90-5400-BFCD-3BA72D4D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23B2E-AC4A-3B9C-3121-06AB5068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CA023-CFB6-F0E0-9F5B-7B061C29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39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41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898DD-9F47-84A0-A8F8-E5502647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D2EEE-0DA1-09E9-8DFC-1739C2A04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00C6F-9F95-3747-E2BC-3B58CC904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6179-4A26-4B5B-8B27-9588173F20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7D2C-0901-B474-2F89-A2ABB8238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C2BA2-7132-350D-12C2-1269BDDD3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177BC8-8743-0880-C0E8-D21F65BC0FF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41113" y="63500"/>
            <a:ext cx="71278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418085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ta.org/en/events/all/wings-of-change-europe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82A278-89D9-D484-7710-7CAF20C2C21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51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69AAB8-B399-CF25-2CCE-47823C59AF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8155" y="3606936"/>
            <a:ext cx="4875688" cy="274195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C2F15C8-4893-5703-E7FC-E8C0F7FE8E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2044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WOCE!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3"/>
              </a:rPr>
              <a:t>WOCE website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! 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1E32FA"/>
              </a:solidFill>
              <a:effectLst/>
              <a:uLnTx/>
              <a:uFillTx/>
              <a:latin typeface="Aktiv Grotesk"/>
              <a:ea typeface="Aktiv Grotesk"/>
              <a:cs typeface="Aktiv Grotesk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AC7058-B3A9-4B5B-2A01-07F0A404A0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C91D285-6197-026D-197F-80B996597FA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67465" y="4154041"/>
            <a:ext cx="897618" cy="823871"/>
            <a:chOff x="873631" y="953474"/>
            <a:chExt cx="1817385" cy="166807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BA2758D-3269-93AD-4255-C83FB0E810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84310" y="2114841"/>
              <a:ext cx="506706" cy="506705"/>
            </a:xfrm>
            <a:custGeom>
              <a:avLst/>
              <a:gdLst>
                <a:gd name="connsiteX0" fmla="*/ 533055 w 506705"/>
                <a:gd name="connsiteY0" fmla="*/ 533053 h 506704"/>
                <a:gd name="connsiteX1" fmla="*/ 0 w 506705"/>
                <a:gd name="connsiteY1" fmla="*/ 0 h 506704"/>
                <a:gd name="connsiteX2" fmla="*/ 0 w 506705"/>
                <a:gd name="connsiteY2" fmla="*/ 533053 h 506704"/>
                <a:gd name="connsiteX3" fmla="*/ 533055 w 506705"/>
                <a:gd name="connsiteY3" fmla="*/ 533053 h 50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705" h="506704">
                  <a:moveTo>
                    <a:pt x="533055" y="533053"/>
                  </a:moveTo>
                  <a:cubicBezTo>
                    <a:pt x="533055" y="238827"/>
                    <a:pt x="294565" y="0"/>
                    <a:pt x="0" y="0"/>
                  </a:cubicBezTo>
                  <a:lnTo>
                    <a:pt x="0" y="533053"/>
                  </a:lnTo>
                  <a:lnTo>
                    <a:pt x="533055" y="533053"/>
                  </a:lnTo>
                  <a:close/>
                </a:path>
              </a:pathLst>
            </a:custGeom>
            <a:solidFill>
              <a:srgbClr val="1E32FA"/>
            </a:solidFill>
            <a:ln w="3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EC8DF8E-DDDD-2C3C-9F3F-B2DABFFAAC3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3631" y="2114504"/>
              <a:ext cx="506706" cy="506705"/>
            </a:xfrm>
            <a:custGeom>
              <a:avLst/>
              <a:gdLst>
                <a:gd name="connsiteX0" fmla="*/ 0 w 506705"/>
                <a:gd name="connsiteY0" fmla="*/ 533054 h 506704"/>
                <a:gd name="connsiteX1" fmla="*/ 533054 w 506705"/>
                <a:gd name="connsiteY1" fmla="*/ 0 h 506704"/>
                <a:gd name="connsiteX2" fmla="*/ 533054 w 506705"/>
                <a:gd name="connsiteY2" fmla="*/ 533054 h 506704"/>
                <a:gd name="connsiteX3" fmla="*/ 0 w 506705"/>
                <a:gd name="connsiteY3" fmla="*/ 533054 h 50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705" h="506704">
                  <a:moveTo>
                    <a:pt x="0" y="533054"/>
                  </a:moveTo>
                  <a:cubicBezTo>
                    <a:pt x="0" y="238827"/>
                    <a:pt x="238490" y="0"/>
                    <a:pt x="533054" y="0"/>
                  </a:cubicBezTo>
                  <a:lnTo>
                    <a:pt x="533054" y="533054"/>
                  </a:lnTo>
                  <a:lnTo>
                    <a:pt x="0" y="533054"/>
                  </a:lnTo>
                  <a:close/>
                </a:path>
              </a:pathLst>
            </a:custGeom>
            <a:solidFill>
              <a:srgbClr val="1E32FA"/>
            </a:solidFill>
            <a:ln w="3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FB99725-CEE9-ABE5-3AE8-F0E49B926E3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62781" y="953474"/>
              <a:ext cx="1047192" cy="1047190"/>
            </a:xfrm>
            <a:custGeom>
              <a:avLst/>
              <a:gdLst>
                <a:gd name="connsiteX0" fmla="*/ 1065433 w 1047191"/>
                <a:gd name="connsiteY0" fmla="*/ 532716 h 1047189"/>
                <a:gd name="connsiteX1" fmla="*/ 532717 w 1047191"/>
                <a:gd name="connsiteY1" fmla="*/ 1065431 h 1047189"/>
                <a:gd name="connsiteX2" fmla="*/ 0 w 1047191"/>
                <a:gd name="connsiteY2" fmla="*/ 532716 h 1047189"/>
                <a:gd name="connsiteX3" fmla="*/ 532717 w 1047191"/>
                <a:gd name="connsiteY3" fmla="*/ 0 h 1047189"/>
                <a:gd name="connsiteX4" fmla="*/ 1065433 w 1047191"/>
                <a:gd name="connsiteY4" fmla="*/ 532716 h 104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191" h="1047189">
                  <a:moveTo>
                    <a:pt x="1065433" y="532716"/>
                  </a:moveTo>
                  <a:cubicBezTo>
                    <a:pt x="1065433" y="826926"/>
                    <a:pt x="826928" y="1065431"/>
                    <a:pt x="532717" y="1065431"/>
                  </a:cubicBezTo>
                  <a:cubicBezTo>
                    <a:pt x="238505" y="1065431"/>
                    <a:pt x="0" y="826926"/>
                    <a:pt x="0" y="532716"/>
                  </a:cubicBezTo>
                  <a:cubicBezTo>
                    <a:pt x="0" y="238505"/>
                    <a:pt x="238505" y="0"/>
                    <a:pt x="532717" y="0"/>
                  </a:cubicBezTo>
                  <a:cubicBezTo>
                    <a:pt x="826928" y="0"/>
                    <a:pt x="1065433" y="238505"/>
                    <a:pt x="1065433" y="532716"/>
                  </a:cubicBezTo>
                  <a:close/>
                </a:path>
              </a:pathLst>
            </a:custGeom>
            <a:solidFill>
              <a:srgbClr val="FFCD32"/>
            </a:solidFill>
            <a:ln w="3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6821BF-8F03-9DED-A9AE-3EE29074D62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28970" y="2114841"/>
              <a:ext cx="506706" cy="506705"/>
            </a:xfrm>
            <a:custGeom>
              <a:avLst/>
              <a:gdLst>
                <a:gd name="connsiteX0" fmla="*/ 0 w 506705"/>
                <a:gd name="connsiteY0" fmla="*/ 0 h 506704"/>
                <a:gd name="connsiteX1" fmla="*/ 533054 w 506705"/>
                <a:gd name="connsiteY1" fmla="*/ 0 h 506704"/>
                <a:gd name="connsiteX2" fmla="*/ 533054 w 506705"/>
                <a:gd name="connsiteY2" fmla="*/ 533053 h 506704"/>
                <a:gd name="connsiteX3" fmla="*/ 0 w 506705"/>
                <a:gd name="connsiteY3" fmla="*/ 533053 h 50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705" h="506704">
                  <a:moveTo>
                    <a:pt x="0" y="0"/>
                  </a:moveTo>
                  <a:lnTo>
                    <a:pt x="533054" y="0"/>
                  </a:lnTo>
                  <a:lnTo>
                    <a:pt x="533054" y="533053"/>
                  </a:lnTo>
                  <a:lnTo>
                    <a:pt x="0" y="533053"/>
                  </a:lnTo>
                  <a:close/>
                </a:path>
              </a:pathLst>
            </a:custGeom>
            <a:solidFill>
              <a:srgbClr val="1E32FA"/>
            </a:solidFill>
            <a:ln w="3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578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>
            <a:extLst>
              <a:ext uri="{FF2B5EF4-FFF2-40B4-BE49-F238E27FC236}">
                <a16:creationId xmlns:a16="http://schemas.microsoft.com/office/drawing/2014/main" id="{C4A91859-DAEA-4C22-1362-9EBAC0365C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">
            <a:extLst>
              <a:ext uri="{FF2B5EF4-FFF2-40B4-BE49-F238E27FC236}">
                <a16:creationId xmlns:a16="http://schemas.microsoft.com/office/drawing/2014/main" id="{3805FF7A-3484-1EDE-7EE4-BBE196BA4DB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8757" y="4349286"/>
            <a:ext cx="460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>
                <a:latin typeface="Aktiv Grotesk" panose="020B0504020202020204"/>
              </a:rPr>
              <a:t>Type your message here </a:t>
            </a:r>
            <a:r>
              <a:rPr lang="fr-FR" sz="1800">
                <a:latin typeface="Aktiv Grotesk" panose="020B0504020202020204"/>
              </a:rPr>
              <a:t>…</a:t>
            </a:r>
            <a:br>
              <a:rPr lang="fr-FR" sz="1800">
                <a:latin typeface="Aktiv Grotesk" panose="020B0504020202020204"/>
              </a:rPr>
            </a:br>
            <a:r>
              <a:rPr lang="fr-FR" sz="1800">
                <a:latin typeface="Aktiv Grotesk" panose="020B0504020202020204"/>
              </a:rPr>
              <a:t>You can add your name, your session or any other wording you wish. Reduce font size as needed.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D7117594-489B-29F6-A61E-4717D1FEDA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7082973" y="495652"/>
            <a:ext cx="4220390" cy="4225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60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158126-402C-48BB-E9A0-831463AB9E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37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5BE1AB82ED949983D4C3BEFB295AA" ma:contentTypeVersion="20" ma:contentTypeDescription="Create a new document." ma:contentTypeScope="" ma:versionID="1accb232203815ec3040efc51cba9a2c">
  <xsd:schema xmlns:xsd="http://www.w3.org/2001/XMLSchema" xmlns:xs="http://www.w3.org/2001/XMLSchema" xmlns:p="http://schemas.microsoft.com/office/2006/metadata/properties" xmlns:ns2="4ffaaae9-dc8c-459f-a92e-1529c78bcbdb" xmlns:ns3="86e16ca4-215f-4354-b2b5-4fac53992da1" xmlns:ns4="da655568-1247-43c7-b5ce-0d71de2fb494" targetNamespace="http://schemas.microsoft.com/office/2006/metadata/properties" ma:root="true" ma:fieldsID="f47486965727e27118c92c38a2790d79" ns2:_="" ns3:_="" ns4:_="">
    <xsd:import namespace="4ffaaae9-dc8c-459f-a92e-1529c78bcbdb"/>
    <xsd:import namespace="86e16ca4-215f-4354-b2b5-4fac53992da1"/>
    <xsd:import namespace="da655568-1247-43c7-b5ce-0d71de2fb4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Location" minOccurs="0"/>
                <xsd:element ref="ns2:Teammemberincharg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ae9-dc8c-459f-a92e-1529c78bcb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Teammemberincharge" ma:index="24" nillable="true" ma:displayName="Team member in charge" ma:format="Dropdown" ma:internalName="Teammemberincharge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e16ca4-215f-4354-b2b5-4fac53992d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655568-1247-43c7-b5ce-0d71de2fb49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047f723-34d2-452b-a2e8-72a6afe5340e}" ma:internalName="TaxCatchAll" ma:showField="CatchAllData" ma:web="86e16ca4-215f-4354-b2b5-4fac53992d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faaae9-dc8c-459f-a92e-1529c78bcbdb">
      <Terms xmlns="http://schemas.microsoft.com/office/infopath/2007/PartnerControls"/>
    </lcf76f155ced4ddcb4097134ff3c332f>
    <Teammemberincharge xmlns="4ffaaae9-dc8c-459f-a92e-1529c78bcbdb" xsi:nil="true"/>
    <TaxCatchAll xmlns="da655568-1247-43c7-b5ce-0d71de2fb494" xsi:nil="true"/>
  </documentManagement>
</p:properties>
</file>

<file path=customXml/itemProps1.xml><?xml version="1.0" encoding="utf-8"?>
<ds:datastoreItem xmlns:ds="http://schemas.openxmlformats.org/officeDocument/2006/customXml" ds:itemID="{05215672-9B9E-442C-8030-3081E0CF3342}">
  <ds:schemaRefs>
    <ds:schemaRef ds:uri="4ffaaae9-dc8c-459f-a92e-1529c78bcbdb"/>
    <ds:schemaRef ds:uri="86e16ca4-215f-4354-b2b5-4fac53992da1"/>
    <ds:schemaRef ds:uri="da655568-1247-43c7-b5ce-0d71de2fb4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30F9CF5-8B2D-4C74-AACE-FD6C55EF75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4183C6-7270-4AC2-9CD2-45B68A49FD3D}">
  <ds:schemaRefs>
    <ds:schemaRef ds:uri="http://schemas.microsoft.com/office/2006/documentManagement/types"/>
    <ds:schemaRef ds:uri="da655568-1247-43c7-b5ce-0d71de2fb494"/>
    <ds:schemaRef ds:uri="86e16ca4-215f-4354-b2b5-4fac53992da1"/>
    <ds:schemaRef ds:uri="4ffaaae9-dc8c-459f-a92e-1529c78bcbdb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metadata/properties"/>
    <ds:schemaRef ds:uri="http://purl.org/dc/terms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Aktiv Grotesk</vt:lpstr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Murphy</dc:creator>
  <cp:lastModifiedBy>Luca Sorgesa</cp:lastModifiedBy>
  <cp:revision>1</cp:revision>
  <dcterms:created xsi:type="dcterms:W3CDTF">2023-06-13T12:34:15Z</dcterms:created>
  <dcterms:modified xsi:type="dcterms:W3CDTF">2026-10-20T14:22:46Z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0x0101002D35BE1AB82ED949983D4C3BEFB295AA</vt:lpwstr>
  </property>
  <property fmtid="{D5CDD505-2E9C-101B-9397-08002B2CF9AE}" pid="3" name="MediaServiceImageTags">
    <vt:lpwstr/>
  </property>
  <property fmtid="{D5CDD505-2E9C-101B-9397-08002B2CF9AE}" pid="4" name="Order">
    <vt:r8>515100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lassificationContentMarkingHeaderLocations">
    <vt:lpwstr>Office Theme:8</vt:lpwstr>
  </property>
  <property fmtid="{D5CDD505-2E9C-101B-9397-08002B2CF9AE}" pid="12" name="ClassificationContentMarkingHeaderText">
    <vt:lpwstr>Unrestricted</vt:lpwstr>
  </property>
</Properties>
</file>