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9"/>
  </p:notesMasterIdLst>
  <p:sldIdLst>
    <p:sldId id="270" r:id="rId5"/>
    <p:sldId id="263" r:id="rId6"/>
    <p:sldId id="268" r:id="rId7"/>
    <p:sldId id="26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5C70489-7B77-9276-5AFE-E5B1F1897729}" name="Katie Erofeeva" initials="KE" userId="S::erofeevak@iata.org::9bb4228e-397b-48a3-9610-2a1c04e66ad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31FA"/>
    <a:srgbClr val="F04632"/>
    <a:srgbClr val="0377B5"/>
    <a:srgbClr val="11AC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B89F35-6971-4478-B025-27450DF2AB09}" v="12" dt="2026-02-12T09:06:01.0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8/10/relationships/authors" Target="authors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13A39E-74EA-2940-8DFD-CEDED66EE5B9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C01CDD-EED7-6A47-8F70-0F65E6EC4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937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4A267-1F74-D94C-986F-EC0CAE7445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1BEBE1-185C-9649-8D9B-6FA1304808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AA7A9F-5B7A-AF45-A130-80751079E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84AD-91E6-3640-8455-81BD6F308BB0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48047D-868D-3C4E-A067-C30CBF44A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FF0B97-8E5F-8342-BF1D-EAC9DCD14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3444-AAEB-B74E-89F6-AB243EB74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219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E8E93-99C0-4F4C-AB37-E72917111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FB1897-B888-9346-92AF-5C8F2BD9E6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5829AB-B605-0F40-A69E-092C95D16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84AD-91E6-3640-8455-81BD6F308BB0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2DFD7-2EBB-1542-9872-BC75504D2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105B0D-8F95-3C4D-B876-789FE7E7B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3444-AAEB-B74E-89F6-AB243EB74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381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E69C5F-9C73-6E4E-8B50-3FBDEC5AF4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172EEE-F983-CD47-B2CF-64B361C85B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DE8F8A-F341-C845-95EF-C41D993CD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84AD-91E6-3640-8455-81BD6F308BB0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631E72-2744-964D-9031-6AF76ECDD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164DB0-3FA6-334B-BD52-6B7321FA2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3444-AAEB-B74E-89F6-AB243EB74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8039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vents A/V 'Logo' Dark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DE39F4C-5E90-4313-90D0-D1522A010B1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E5DEED-A00F-432E-919B-A31AE102E4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3999896"/>
            <a:ext cx="5904000" cy="1753204"/>
          </a:xfrm>
        </p:spPr>
        <p:txBody>
          <a:bodyPr anchor="ctr" anchorCtr="0"/>
          <a:lstStyle>
            <a:lvl1pPr algn="l">
              <a:lnSpc>
                <a:spcPts val="6000"/>
              </a:lnSpc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32A637-F57B-4008-8DC2-4D2B8ECC1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3141132"/>
            <a:ext cx="5904000" cy="850297"/>
          </a:xfrm>
        </p:spPr>
        <p:txBody>
          <a:bodyPr anchor="t" anchorCtr="0"/>
          <a:lstStyle>
            <a:lvl1pPr marL="0" indent="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4410B460-2C02-4566-8E5A-96EDDC702FD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092267" y="5405588"/>
            <a:ext cx="1718058" cy="1075917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ADE5E1F-9D28-455D-A549-FE42B4E6530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587342" y="5595257"/>
            <a:ext cx="1996923" cy="886247"/>
          </a:xfrm>
        </p:spPr>
        <p:txBody>
          <a:bodyPr anchor="ctr" anchorCtr="0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Sponsor logo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0F2B61-F0E7-4176-ABA5-BC91B82132E0}"/>
              </a:ext>
            </a:extLst>
          </p:cNvPr>
          <p:cNvSpPr/>
          <p:nvPr userDrawn="1"/>
        </p:nvSpPr>
        <p:spPr>
          <a:xfrm>
            <a:off x="-326334" y="368300"/>
            <a:ext cx="222739" cy="2341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 </a:t>
            </a:r>
            <a:r>
              <a:rPr lang="en-US" sz="1050" dirty="0">
                <a:solidFill>
                  <a:schemeClr val="tx1"/>
                </a:solidFill>
                <a:sym typeface="Wingdings" panose="05000000000000000000" pitchFamily="2" charset="2"/>
              </a:rPr>
              <a:t>      </a:t>
            </a:r>
            <a:r>
              <a:rPr lang="en-US" sz="1050" dirty="0">
                <a:solidFill>
                  <a:schemeClr val="tx1"/>
                </a:solidFill>
              </a:rPr>
              <a:t>HEIGHT OF EVENT LOCKUP     </a:t>
            </a:r>
            <a:r>
              <a:rPr lang="en-US" sz="105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6591620A-F941-4CFD-BE01-09A2C7417AF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87341" y="5366657"/>
            <a:ext cx="1996923" cy="228600"/>
          </a:xfrm>
        </p:spPr>
        <p:txBody>
          <a:bodyPr/>
          <a:lstStyle>
            <a:lvl1pPr algn="ctr">
              <a:defRPr sz="900">
                <a:solidFill>
                  <a:schemeClr val="bg1"/>
                </a:solidFill>
              </a:defRPr>
            </a:lvl1pPr>
            <a:lvl2pPr marL="285750" indent="0">
              <a:buNone/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FDA460-FF47-457C-9134-2EDD605C7D2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Event #hashtag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133810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7B6CA01-B15C-A00E-DDF7-28748174F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D7FA1-641F-4670-A8B8-B46D6A2EEDF1}" type="datetimeFigureOut">
              <a:rPr lang="fr-FR" smtClean="0"/>
              <a:t>12/02/2026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B2E67A0-4B0F-47EF-4822-487F5E9EA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CB2FB5A-C3F8-D7F6-7350-3628C5087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15312-5968-4B70-97B2-9FC7D2025FE0}" type="slidenum">
              <a:rPr lang="fr-FR" smtClean="0"/>
              <a:t>‹#›</a:t>
            </a:fld>
            <a:endParaRPr lang="fr-FR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1907E4C6-175A-95AA-79BC-721DD81A3F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88685" y="812800"/>
            <a:ext cx="4347143" cy="4352354"/>
          </a:xfrm>
          <a:custGeom>
            <a:avLst/>
            <a:gdLst>
              <a:gd name="connsiteX0" fmla="*/ 3424894 w 6849789"/>
              <a:gd name="connsiteY0" fmla="*/ 0 h 6858000"/>
              <a:gd name="connsiteX1" fmla="*/ 6849789 w 6849789"/>
              <a:gd name="connsiteY1" fmla="*/ 3429000 h 6858000"/>
              <a:gd name="connsiteX2" fmla="*/ 3424894 w 6849789"/>
              <a:gd name="connsiteY2" fmla="*/ 6858000 h 6858000"/>
              <a:gd name="connsiteX3" fmla="*/ 4456 w 6849789"/>
              <a:gd name="connsiteY3" fmla="*/ 3605456 h 6858000"/>
              <a:gd name="connsiteX4" fmla="*/ 0 w 6849789"/>
              <a:gd name="connsiteY4" fmla="*/ 3429041 h 6858000"/>
              <a:gd name="connsiteX5" fmla="*/ 0 w 6849789"/>
              <a:gd name="connsiteY5" fmla="*/ 3428960 h 6858000"/>
              <a:gd name="connsiteX6" fmla="*/ 4456 w 6849789"/>
              <a:gd name="connsiteY6" fmla="*/ 3252544 h 6858000"/>
              <a:gd name="connsiteX7" fmla="*/ 3424894 w 6849789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49789" h="6858000">
                <a:moveTo>
                  <a:pt x="3424894" y="0"/>
                </a:moveTo>
                <a:cubicBezTo>
                  <a:pt x="5316411" y="0"/>
                  <a:pt x="6849789" y="1535216"/>
                  <a:pt x="6849789" y="3429000"/>
                </a:cubicBezTo>
                <a:cubicBezTo>
                  <a:pt x="6849789" y="5322784"/>
                  <a:pt x="5316411" y="6858000"/>
                  <a:pt x="3424894" y="6858000"/>
                </a:cubicBezTo>
                <a:cubicBezTo>
                  <a:pt x="1592487" y="6858000"/>
                  <a:pt x="96185" y="5417236"/>
                  <a:pt x="4456" y="3605456"/>
                </a:cubicBezTo>
                <a:lnTo>
                  <a:pt x="0" y="3429041"/>
                </a:lnTo>
                <a:lnTo>
                  <a:pt x="0" y="3428960"/>
                </a:lnTo>
                <a:lnTo>
                  <a:pt x="4456" y="3252544"/>
                </a:lnTo>
                <a:cubicBezTo>
                  <a:pt x="96185" y="1440764"/>
                  <a:pt x="1592487" y="0"/>
                  <a:pt x="3424894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31944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985F9-31B5-2540-B937-EA189AF5D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3CA9B0-BBB7-6441-A559-3E340EF86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47C409-8C8B-6D43-99F1-CFD69ACA4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84AD-91E6-3640-8455-81BD6F308BB0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27BCF6-BAE8-774D-A156-D3DAFAB60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44C072-1B3F-3A41-9084-C3E7547A9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3444-AAEB-B74E-89F6-AB243EB74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791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FE67F-593F-EC41-8FB9-B4BB77B97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D1F5F7-FC2F-B04F-954D-0E41083870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F5C9DC-B6B9-E744-B57C-6E1CF254D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84AD-91E6-3640-8455-81BD6F308BB0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9A2E35-DC52-AE4F-B2BE-1380251AD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457538-E9F9-4A4C-80C8-1B7591693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3444-AAEB-B74E-89F6-AB243EB74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529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A46C2-D2AC-3F4A-9152-1BBD833C7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BEB2B0-1F1B-544F-9AC8-CAB04FBA9B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68D01B-1E76-F24C-AD52-3B0280C581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E5F1D-CA19-5C4E-ABEB-1BFF0AADC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84AD-91E6-3640-8455-81BD6F308BB0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F2948D-B283-E44A-A733-DE041E442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16F90B-9FFA-284F-ADB8-6ABE41E2B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3444-AAEB-B74E-89F6-AB243EB74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31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59F75-DA2B-234A-9C61-48B556120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FA76B8-9A70-1349-9361-3898E63292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AA3219-9962-3E40-9B95-7C6812A76B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4D3D70-833C-804D-8186-A87B851EF5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5109F6-B728-A44D-8866-45C5DE5B4B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EA5748-FCFD-1946-86B9-EFA453CBD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84AD-91E6-3640-8455-81BD6F308BB0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D07FCD-BE1A-EF46-BADD-202B0CAC6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F02895-6A96-1141-B139-B281BD07B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3444-AAEB-B74E-89F6-AB243EB74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355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7D82C-779A-3441-A481-F4CEA93CB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93E3AB-D40D-DC40-B83D-781475DA9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84AD-91E6-3640-8455-81BD6F308BB0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BA22AC-71E9-1F43-9171-E51EA1A69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7691AC-9D3D-564D-BB81-A0C52F672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3444-AAEB-B74E-89F6-AB243EB74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626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9FE447-058A-B74D-ACD9-4CE8A439F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84AD-91E6-3640-8455-81BD6F308BB0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3E819E-20ED-D844-9FC9-5E5BBF2C3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34871E-3217-2B40-9D4B-E4008C76F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3444-AAEB-B74E-89F6-AB243EB74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730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C92B6-598D-AC43-A015-04EE99F60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0D2CA-D26E-6544-A28C-B5D3935D3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5C80F2-4EB1-B84D-8A93-3719CE2B70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45085C-D62B-414B-A689-AF4CBCE09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84AD-91E6-3640-8455-81BD6F308BB0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F7F2E5-9B87-044B-9073-49B20FEA5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D94D1C-5337-1345-8A82-5B44A2D6A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3444-AAEB-B74E-89F6-AB243EB74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378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EF8FB-957A-524C-847C-3BCB1CA04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01AD8C-1A85-6844-99D4-7AAAC52545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576A07-30D2-0642-B2B5-D7C9E47273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58B9AD-3990-D242-A1A7-516C82C7B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84AD-91E6-3640-8455-81BD6F308BB0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98F2C8-3C11-D846-897B-540277486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B4597D-B6BA-C244-BEBC-0D047A89B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3444-AAEB-B74E-89F6-AB243EB74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02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35A0B9-3AAB-C54E-9711-C32748F29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18C2A-84AE-0349-8EBF-E96AAA33A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5906F8-31E9-0C45-B971-D604C18EA5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E84AD-91E6-3640-8455-81BD6F308BB0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C46DBB-A29C-3946-A68B-63DCA80A08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266EA6-526D-6E40-AC1A-335523FF33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F3444-AAEB-B74E-89F6-AB243EB74A9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73A886-4AA3-34A1-3694-3E9B560274F1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1480800" y="63500"/>
            <a:ext cx="67627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Unrestricted</a:t>
            </a:r>
          </a:p>
        </p:txBody>
      </p:sp>
    </p:spTree>
    <p:extLst>
      <p:ext uri="{BB962C8B-B14F-4D97-AF65-F5344CB8AC3E}">
        <p14:creationId xmlns:p14="http://schemas.microsoft.com/office/powerpoint/2010/main" val="1570318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www.iata.org/en/events/all/wsoc/#tab-1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29A077F-E2DE-5823-C2B0-FFE1DF07609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 r="1412"/>
          <a:stretch>
            <a:fillRect/>
          </a:stretch>
        </p:blipFill>
        <p:spPr>
          <a:xfrm>
            <a:off x="0" y="-1"/>
            <a:ext cx="12191999" cy="68579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4285332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4">
            <a:extLst>
              <a:ext uri="{FF2B5EF4-FFF2-40B4-BE49-F238E27FC236}">
                <a16:creationId xmlns:a16="http://schemas.microsoft.com/office/drawing/2014/main" id="{8D683FED-8EAC-651B-134D-9C325731274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81000" y="1384145"/>
            <a:ext cx="11214678" cy="204485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E32FA"/>
                </a:solidFill>
                <a:effectLst/>
                <a:uLnTx/>
                <a:uFillTx/>
                <a:latin typeface="Aktiv Grotesk"/>
                <a:ea typeface="+mn-ea"/>
                <a:cs typeface="Aktiv Grotesk XBold" panose="020B0804020202020204" pitchFamily="34" charset="-78"/>
              </a:rPr>
              <a:t>Customize your own banner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E32FA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to promote your participation at the WSOC!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32FA"/>
              </a:solidFill>
              <a:effectLst/>
              <a:uLnTx/>
              <a:uFillTx/>
              <a:latin typeface="Aktiv Grotesk"/>
              <a:ea typeface="Aktiv Grotesk" panose="020B0504020202020204" pitchFamily="34" charset="0"/>
              <a:cs typeface="Aktiv Grotesk XBold" panose="020B0804020202020204" pitchFamily="34" charset="-78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 XBold" panose="020B0804020202020204" pitchFamily="34" charset="-78"/>
              </a:rPr>
              <a:t>STEP 1: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+mn-ea"/>
                <a:cs typeface="+mn-cs"/>
              </a:rPr>
              <a:t>In the next slide click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in the circle to insert your profile picture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 XBold" panose="020B0804020202020204" pitchFamily="34" charset="-78"/>
              </a:rPr>
              <a:t>STEP 2: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Enter a message of your choice in the box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 XBold" panose="020B0804020202020204" pitchFamily="34" charset="-78"/>
              </a:rPr>
              <a:t>STEP 3: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Select all the items on the slide (CTRL+A), click right and hit “Save as picture”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ktiv Grotesk"/>
              <a:ea typeface="Aktiv Grotesk" panose="020B0504020202020204" pitchFamily="34" charset="0"/>
              <a:cs typeface="Aktiv Grotesk" panose="020B05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Your banner is ready to use.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Make sure to include the link to the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D31FA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WSOC website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D31FA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!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1D31FA"/>
              </a:solidFill>
              <a:effectLst/>
              <a:uLnTx/>
              <a:uFillTx/>
              <a:latin typeface="Aktiv Grotesk"/>
              <a:ea typeface="Aktiv Grotesk"/>
              <a:cs typeface="Aktiv Grotesk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8BE47FF-0545-040E-6D16-52DA222E706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81000" y="365125"/>
            <a:ext cx="11429324" cy="6093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1E32FA"/>
                </a:solidFill>
                <a:effectLst/>
                <a:uLnTx/>
                <a:uFillTx/>
                <a:latin typeface="Aktiv Grotesk"/>
                <a:ea typeface="+mj-ea"/>
                <a:cs typeface="+mj-cs"/>
              </a:rPr>
              <a:t>Event Promotion</a:t>
            </a:r>
          </a:p>
        </p:txBody>
      </p:sp>
      <p:sp>
        <p:nvSpPr>
          <p:cNvPr id="14" name="Footer Placeholder 28">
            <a:extLst>
              <a:ext uri="{FF2B5EF4-FFF2-40B4-BE49-F238E27FC236}">
                <a16:creationId xmlns:a16="http://schemas.microsoft.com/office/drawing/2014/main" id="{2DB8B009-4796-D003-682E-514D296FD1B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25137" y="6162324"/>
            <a:ext cx="495013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rgbClr val="1D31FA"/>
                </a:solidFill>
                <a:latin typeface="Aktiv Grotesk"/>
              </a:rPr>
              <a:t>#IATAWSOC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6A4305D-E67B-E2D2-502D-C8CD9B5EABFE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571385" y="3838622"/>
            <a:ext cx="4312129" cy="2421171"/>
            <a:chOff x="3140766" y="3511796"/>
            <a:chExt cx="5303352" cy="297772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2D808A5-B863-A3C5-0754-8A5F5CA31E9E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/>
            <a:srcRect/>
            <a:stretch/>
          </p:blipFill>
          <p:spPr>
            <a:xfrm>
              <a:off x="3140766" y="3511796"/>
              <a:ext cx="5303352" cy="2977722"/>
            </a:xfrm>
            <a:prstGeom prst="rect">
              <a:avLst/>
            </a:prstGeom>
          </p:spPr>
        </p:pic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0869C31-B663-49B3-258A-DB6566A6DF9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487274" y="4006424"/>
              <a:ext cx="1213864" cy="1215319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1633B35-887C-BABC-F8E5-82735F1D408D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6879123" y="4162129"/>
              <a:ext cx="430165" cy="903908"/>
              <a:chOff x="1306168" y="815353"/>
              <a:chExt cx="991737" cy="197994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A1743CEF-7796-7A82-B3FE-3C6584D93F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/>
              </p:cNvSpPr>
              <p:nvPr/>
            </p:nvSpPr>
            <p:spPr bwMode="auto">
              <a:xfrm flipH="1">
                <a:off x="1307306" y="1808279"/>
                <a:ext cx="985838" cy="987020"/>
              </a:xfrm>
              <a:custGeom>
                <a:avLst/>
                <a:gdLst>
                  <a:gd name="T0" fmla="*/ 0 w 3326"/>
                  <a:gd name="T1" fmla="*/ 0 h 3330"/>
                  <a:gd name="T2" fmla="*/ 0 w 3326"/>
                  <a:gd name="T3" fmla="*/ 1665 h 3330"/>
                  <a:gd name="T4" fmla="*/ 1109 w 3326"/>
                  <a:gd name="T5" fmla="*/ 1665 h 3330"/>
                  <a:gd name="T6" fmla="*/ 1109 w 3326"/>
                  <a:gd name="T7" fmla="*/ 3330 h 3330"/>
                  <a:gd name="T8" fmla="*/ 3326 w 3326"/>
                  <a:gd name="T9" fmla="*/ 3330 h 3330"/>
                  <a:gd name="T10" fmla="*/ 3326 w 3326"/>
                  <a:gd name="T11" fmla="*/ 0 h 3330"/>
                  <a:gd name="T12" fmla="*/ 0 w 3326"/>
                  <a:gd name="T13" fmla="*/ 0 h 3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26" h="3330">
                    <a:moveTo>
                      <a:pt x="0" y="0"/>
                    </a:moveTo>
                    <a:lnTo>
                      <a:pt x="0" y="1665"/>
                    </a:lnTo>
                    <a:lnTo>
                      <a:pt x="1109" y="1665"/>
                    </a:lnTo>
                    <a:lnTo>
                      <a:pt x="1109" y="3330"/>
                    </a:lnTo>
                    <a:lnTo>
                      <a:pt x="3326" y="3330"/>
                    </a:lnTo>
                    <a:lnTo>
                      <a:pt x="332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C485A753-F404-21A1-37EA-7EFB72ADB7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/>
              </p:cNvSpPr>
              <p:nvPr/>
            </p:nvSpPr>
            <p:spPr bwMode="auto">
              <a:xfrm>
                <a:off x="1306168" y="815353"/>
                <a:ext cx="991737" cy="992926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EFF0E5F4-1CB9-3303-6F20-371178F1AF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/>
              </p:cNvSpPr>
              <p:nvPr/>
            </p:nvSpPr>
            <p:spPr bwMode="auto">
              <a:xfrm rot="16200000">
                <a:off x="1685021" y="1351310"/>
                <a:ext cx="230410" cy="460407"/>
              </a:xfrm>
              <a:custGeom>
                <a:avLst/>
                <a:gdLst>
                  <a:gd name="connsiteX0" fmla="*/ 270676 w 270676"/>
                  <a:gd name="connsiteY0" fmla="*/ 0 h 540866"/>
                  <a:gd name="connsiteX1" fmla="*/ 270676 w 270676"/>
                  <a:gd name="connsiteY1" fmla="*/ 270352 h 540866"/>
                  <a:gd name="connsiteX2" fmla="*/ 270514 w 270676"/>
                  <a:gd name="connsiteY2" fmla="*/ 270352 h 540866"/>
                  <a:gd name="connsiteX3" fmla="*/ 270514 w 270676"/>
                  <a:gd name="connsiteY3" fmla="*/ 274419 h 540866"/>
                  <a:gd name="connsiteX4" fmla="*/ 270514 w 270676"/>
                  <a:gd name="connsiteY4" fmla="*/ 540866 h 540866"/>
                  <a:gd name="connsiteX5" fmla="*/ 5653 w 270676"/>
                  <a:gd name="connsiteY5" fmla="*/ 324752 h 540866"/>
                  <a:gd name="connsiteX6" fmla="*/ 178 w 270676"/>
                  <a:gd name="connsiteY6" fmla="*/ 270352 h 540866"/>
                  <a:gd name="connsiteX7" fmla="*/ 0 w 270676"/>
                  <a:gd name="connsiteY7" fmla="*/ 270352 h 540866"/>
                  <a:gd name="connsiteX8" fmla="*/ 270676 w 270676"/>
                  <a:gd name="connsiteY8" fmla="*/ 0 h 540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0676" h="540866">
                    <a:moveTo>
                      <a:pt x="270676" y="0"/>
                    </a:moveTo>
                    <a:lnTo>
                      <a:pt x="270676" y="270352"/>
                    </a:lnTo>
                    <a:lnTo>
                      <a:pt x="270514" y="270352"/>
                    </a:lnTo>
                    <a:lnTo>
                      <a:pt x="270514" y="274419"/>
                    </a:lnTo>
                    <a:cubicBezTo>
                      <a:pt x="270514" y="287107"/>
                      <a:pt x="270514" y="337859"/>
                      <a:pt x="270514" y="540866"/>
                    </a:cubicBezTo>
                    <a:cubicBezTo>
                      <a:pt x="139832" y="540866"/>
                      <a:pt x="30855" y="448114"/>
                      <a:pt x="5653" y="324752"/>
                    </a:cubicBezTo>
                    <a:lnTo>
                      <a:pt x="178" y="270352"/>
                    </a:lnTo>
                    <a:lnTo>
                      <a:pt x="0" y="270352"/>
                    </a:lnTo>
                    <a:cubicBezTo>
                      <a:pt x="0" y="121001"/>
                      <a:pt x="121146" y="0"/>
                      <a:pt x="27067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41794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04E35A1-B635-4C7D-3D2F-A3233C92261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l="91" r="91"/>
          <a:stretch/>
        </p:blipFill>
        <p:spPr>
          <a:xfrm>
            <a:off x="0" y="-3"/>
            <a:ext cx="12191999" cy="6857999"/>
          </a:xfrm>
          <a:prstGeom prst="rect">
            <a:avLst/>
          </a:prstGeom>
        </p:spPr>
      </p:pic>
      <p:sp>
        <p:nvSpPr>
          <p:cNvPr id="7" name="Rectangle">
            <a:extLst>
              <a:ext uri="{FF2B5EF4-FFF2-40B4-BE49-F238E27FC236}">
                <a16:creationId xmlns:a16="http://schemas.microsoft.com/office/drawing/2014/main" id="{22BEFDDE-4F75-E4C1-D461-F2DC7262A72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7822" y="4130301"/>
            <a:ext cx="5126851" cy="1638300"/>
          </a:xfrm>
          <a:custGeom>
            <a:avLst/>
            <a:gdLst>
              <a:gd name="connsiteX0" fmla="*/ 0 w 6019800"/>
              <a:gd name="connsiteY0" fmla="*/ 273055 h 1638300"/>
              <a:gd name="connsiteX1" fmla="*/ 273055 w 6019800"/>
              <a:gd name="connsiteY1" fmla="*/ 0 h 1638300"/>
              <a:gd name="connsiteX2" fmla="*/ 5746745 w 6019800"/>
              <a:gd name="connsiteY2" fmla="*/ 0 h 1638300"/>
              <a:gd name="connsiteX3" fmla="*/ 6019800 w 6019800"/>
              <a:gd name="connsiteY3" fmla="*/ 273055 h 1638300"/>
              <a:gd name="connsiteX4" fmla="*/ 6019800 w 6019800"/>
              <a:gd name="connsiteY4" fmla="*/ 1365245 h 1638300"/>
              <a:gd name="connsiteX5" fmla="*/ 5746745 w 6019800"/>
              <a:gd name="connsiteY5" fmla="*/ 1638300 h 1638300"/>
              <a:gd name="connsiteX6" fmla="*/ 273055 w 6019800"/>
              <a:gd name="connsiteY6" fmla="*/ 1638300 h 1638300"/>
              <a:gd name="connsiteX7" fmla="*/ 0 w 6019800"/>
              <a:gd name="connsiteY7" fmla="*/ 1365245 h 1638300"/>
              <a:gd name="connsiteX8" fmla="*/ 0 w 6019800"/>
              <a:gd name="connsiteY8" fmla="*/ 273055 h 1638300"/>
              <a:gd name="connsiteX0" fmla="*/ 0 w 6019800"/>
              <a:gd name="connsiteY0" fmla="*/ 273055 h 1638300"/>
              <a:gd name="connsiteX1" fmla="*/ 273055 w 6019800"/>
              <a:gd name="connsiteY1" fmla="*/ 0 h 1638300"/>
              <a:gd name="connsiteX2" fmla="*/ 5746745 w 6019800"/>
              <a:gd name="connsiteY2" fmla="*/ 0 h 1638300"/>
              <a:gd name="connsiteX3" fmla="*/ 6019800 w 6019800"/>
              <a:gd name="connsiteY3" fmla="*/ 273055 h 1638300"/>
              <a:gd name="connsiteX4" fmla="*/ 6019800 w 6019800"/>
              <a:gd name="connsiteY4" fmla="*/ 1365245 h 1638300"/>
              <a:gd name="connsiteX5" fmla="*/ 5746745 w 6019800"/>
              <a:gd name="connsiteY5" fmla="*/ 1638300 h 1638300"/>
              <a:gd name="connsiteX6" fmla="*/ 273055 w 6019800"/>
              <a:gd name="connsiteY6" fmla="*/ 1638300 h 1638300"/>
              <a:gd name="connsiteX7" fmla="*/ 0 w 6019800"/>
              <a:gd name="connsiteY7" fmla="*/ 1365245 h 1638300"/>
              <a:gd name="connsiteX8" fmla="*/ 0 w 6019800"/>
              <a:gd name="connsiteY8" fmla="*/ 273055 h 1638300"/>
              <a:gd name="connsiteX0" fmla="*/ 0 w 6019800"/>
              <a:gd name="connsiteY0" fmla="*/ 1365245 h 1638300"/>
              <a:gd name="connsiteX1" fmla="*/ 273055 w 6019800"/>
              <a:gd name="connsiteY1" fmla="*/ 0 h 1638300"/>
              <a:gd name="connsiteX2" fmla="*/ 5746745 w 6019800"/>
              <a:gd name="connsiteY2" fmla="*/ 0 h 1638300"/>
              <a:gd name="connsiteX3" fmla="*/ 6019800 w 6019800"/>
              <a:gd name="connsiteY3" fmla="*/ 273055 h 1638300"/>
              <a:gd name="connsiteX4" fmla="*/ 6019800 w 6019800"/>
              <a:gd name="connsiteY4" fmla="*/ 1365245 h 1638300"/>
              <a:gd name="connsiteX5" fmla="*/ 5746745 w 6019800"/>
              <a:gd name="connsiteY5" fmla="*/ 1638300 h 1638300"/>
              <a:gd name="connsiteX6" fmla="*/ 273055 w 6019800"/>
              <a:gd name="connsiteY6" fmla="*/ 1638300 h 1638300"/>
              <a:gd name="connsiteX7" fmla="*/ 0 w 6019800"/>
              <a:gd name="connsiteY7" fmla="*/ 1365245 h 1638300"/>
              <a:gd name="connsiteX0" fmla="*/ 684211 w 6430956"/>
              <a:gd name="connsiteY0" fmla="*/ 1638300 h 1638300"/>
              <a:gd name="connsiteX1" fmla="*/ 684211 w 6430956"/>
              <a:gd name="connsiteY1" fmla="*/ 0 h 1638300"/>
              <a:gd name="connsiteX2" fmla="*/ 6157901 w 6430956"/>
              <a:gd name="connsiteY2" fmla="*/ 0 h 1638300"/>
              <a:gd name="connsiteX3" fmla="*/ 6430956 w 6430956"/>
              <a:gd name="connsiteY3" fmla="*/ 273055 h 1638300"/>
              <a:gd name="connsiteX4" fmla="*/ 6430956 w 6430956"/>
              <a:gd name="connsiteY4" fmla="*/ 1365245 h 1638300"/>
              <a:gd name="connsiteX5" fmla="*/ 6157901 w 6430956"/>
              <a:gd name="connsiteY5" fmla="*/ 1638300 h 1638300"/>
              <a:gd name="connsiteX6" fmla="*/ 684211 w 6430956"/>
              <a:gd name="connsiteY6" fmla="*/ 1638300 h 1638300"/>
              <a:gd name="connsiteX0" fmla="*/ 405694 w 6152439"/>
              <a:gd name="connsiteY0" fmla="*/ 1638300 h 1638300"/>
              <a:gd name="connsiteX1" fmla="*/ 405694 w 6152439"/>
              <a:gd name="connsiteY1" fmla="*/ 0 h 1638300"/>
              <a:gd name="connsiteX2" fmla="*/ 5879384 w 6152439"/>
              <a:gd name="connsiteY2" fmla="*/ 0 h 1638300"/>
              <a:gd name="connsiteX3" fmla="*/ 6152439 w 6152439"/>
              <a:gd name="connsiteY3" fmla="*/ 273055 h 1638300"/>
              <a:gd name="connsiteX4" fmla="*/ 6152439 w 6152439"/>
              <a:gd name="connsiteY4" fmla="*/ 1365245 h 1638300"/>
              <a:gd name="connsiteX5" fmla="*/ 5879384 w 6152439"/>
              <a:gd name="connsiteY5" fmla="*/ 1638300 h 1638300"/>
              <a:gd name="connsiteX6" fmla="*/ 405694 w 6152439"/>
              <a:gd name="connsiteY6" fmla="*/ 1638300 h 1638300"/>
              <a:gd name="connsiteX0" fmla="*/ 4947 w 5751692"/>
              <a:gd name="connsiteY0" fmla="*/ 1638300 h 1638300"/>
              <a:gd name="connsiteX1" fmla="*/ 4947 w 5751692"/>
              <a:gd name="connsiteY1" fmla="*/ 0 h 1638300"/>
              <a:gd name="connsiteX2" fmla="*/ 5478637 w 5751692"/>
              <a:gd name="connsiteY2" fmla="*/ 0 h 1638300"/>
              <a:gd name="connsiteX3" fmla="*/ 5751692 w 5751692"/>
              <a:gd name="connsiteY3" fmla="*/ 273055 h 1638300"/>
              <a:gd name="connsiteX4" fmla="*/ 5751692 w 5751692"/>
              <a:gd name="connsiteY4" fmla="*/ 1365245 h 1638300"/>
              <a:gd name="connsiteX5" fmla="*/ 5478637 w 5751692"/>
              <a:gd name="connsiteY5" fmla="*/ 1638300 h 1638300"/>
              <a:gd name="connsiteX6" fmla="*/ 4947 w 5751692"/>
              <a:gd name="connsiteY6" fmla="*/ 1638300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51692" h="1638300">
                <a:moveTo>
                  <a:pt x="4947" y="1638300"/>
                </a:moveTo>
                <a:cubicBezTo>
                  <a:pt x="3890" y="800100"/>
                  <a:pt x="-5635" y="1181100"/>
                  <a:pt x="4947" y="0"/>
                </a:cubicBezTo>
                <a:lnTo>
                  <a:pt x="5478637" y="0"/>
                </a:lnTo>
                <a:cubicBezTo>
                  <a:pt x="5629441" y="0"/>
                  <a:pt x="5751692" y="122251"/>
                  <a:pt x="5751692" y="273055"/>
                </a:cubicBezTo>
                <a:lnTo>
                  <a:pt x="5751692" y="1365245"/>
                </a:lnTo>
                <a:cubicBezTo>
                  <a:pt x="5751692" y="1516049"/>
                  <a:pt x="5629441" y="1638300"/>
                  <a:pt x="5478637" y="1638300"/>
                </a:cubicBezTo>
                <a:lnTo>
                  <a:pt x="4947" y="1638300"/>
                </a:lnTo>
                <a:close/>
              </a:path>
            </a:pathLst>
          </a:custGeom>
          <a:solidFill>
            <a:srgbClr val="FAC833"/>
          </a:solidFill>
          <a:ln>
            <a:solidFill>
              <a:srgbClr val="FAC8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Text">
            <a:extLst>
              <a:ext uri="{FF2B5EF4-FFF2-40B4-BE49-F238E27FC236}">
                <a16:creationId xmlns:a16="http://schemas.microsoft.com/office/drawing/2014/main" id="{3805FF7A-3484-1EDE-7EE4-BBE196BA4DB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44405" y="4349287"/>
            <a:ext cx="46023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>
                <a:latin typeface="Aktiv Grotesk" panose="020B0504020202020204"/>
              </a:rPr>
              <a:t>Type </a:t>
            </a:r>
            <a:r>
              <a:rPr lang="fr-FR" sz="1800" b="1" dirty="0" err="1">
                <a:latin typeface="Aktiv Grotesk" panose="020B0504020202020204"/>
              </a:rPr>
              <a:t>your</a:t>
            </a:r>
            <a:r>
              <a:rPr lang="fr-FR" sz="1800" b="1" dirty="0">
                <a:latin typeface="Aktiv Grotesk" panose="020B0504020202020204"/>
              </a:rPr>
              <a:t> message </a:t>
            </a:r>
            <a:r>
              <a:rPr lang="fr-FR" sz="1800" b="1" dirty="0" err="1">
                <a:latin typeface="Aktiv Grotesk" panose="020B0504020202020204"/>
              </a:rPr>
              <a:t>here</a:t>
            </a:r>
            <a:r>
              <a:rPr lang="fr-FR" sz="1800" b="1" dirty="0">
                <a:latin typeface="Aktiv Grotesk" panose="020B0504020202020204"/>
              </a:rPr>
              <a:t> </a:t>
            </a:r>
            <a:r>
              <a:rPr lang="fr-FR" sz="1800" dirty="0">
                <a:latin typeface="Aktiv Grotesk" panose="020B0504020202020204"/>
              </a:rPr>
              <a:t>…</a:t>
            </a:r>
            <a:br>
              <a:rPr lang="fr-FR" sz="1800" dirty="0">
                <a:latin typeface="Aktiv Grotesk" panose="020B0504020202020204"/>
              </a:rPr>
            </a:br>
            <a:r>
              <a:rPr lang="fr-FR" sz="1800" dirty="0">
                <a:latin typeface="Aktiv Grotesk" panose="020B0504020202020204"/>
              </a:rPr>
              <a:t>You can </a:t>
            </a:r>
            <a:r>
              <a:rPr lang="fr-FR" sz="1800" dirty="0" err="1">
                <a:latin typeface="Aktiv Grotesk" panose="020B0504020202020204"/>
              </a:rPr>
              <a:t>add</a:t>
            </a:r>
            <a:r>
              <a:rPr lang="fr-FR" sz="1800" dirty="0">
                <a:latin typeface="Aktiv Grotesk" panose="020B0504020202020204"/>
              </a:rPr>
              <a:t> </a:t>
            </a:r>
            <a:r>
              <a:rPr lang="fr-FR" sz="1800" dirty="0" err="1">
                <a:latin typeface="Aktiv Grotesk" panose="020B0504020202020204"/>
              </a:rPr>
              <a:t>your</a:t>
            </a:r>
            <a:r>
              <a:rPr lang="fr-FR" sz="1800" dirty="0">
                <a:latin typeface="Aktiv Grotesk" panose="020B0504020202020204"/>
              </a:rPr>
              <a:t> </a:t>
            </a:r>
            <a:r>
              <a:rPr lang="fr-FR" sz="1800" dirty="0" err="1">
                <a:latin typeface="Aktiv Grotesk" panose="020B0504020202020204"/>
              </a:rPr>
              <a:t>name</a:t>
            </a:r>
            <a:r>
              <a:rPr lang="fr-FR" sz="1800" dirty="0">
                <a:latin typeface="Aktiv Grotesk" panose="020B0504020202020204"/>
              </a:rPr>
              <a:t>, </a:t>
            </a:r>
            <a:r>
              <a:rPr lang="fr-FR" sz="1800" dirty="0" err="1">
                <a:latin typeface="Aktiv Grotesk" panose="020B0504020202020204"/>
              </a:rPr>
              <a:t>your</a:t>
            </a:r>
            <a:r>
              <a:rPr lang="fr-FR" sz="1800" dirty="0">
                <a:latin typeface="Aktiv Grotesk" panose="020B0504020202020204"/>
              </a:rPr>
              <a:t> session or </a:t>
            </a:r>
            <a:r>
              <a:rPr lang="fr-FR" sz="1800" dirty="0" err="1">
                <a:latin typeface="Aktiv Grotesk" panose="020B0504020202020204"/>
              </a:rPr>
              <a:t>any</a:t>
            </a:r>
            <a:r>
              <a:rPr lang="fr-FR" sz="1800" dirty="0">
                <a:latin typeface="Aktiv Grotesk" panose="020B0504020202020204"/>
              </a:rPr>
              <a:t> </a:t>
            </a:r>
            <a:r>
              <a:rPr lang="fr-FR" sz="1800" dirty="0" err="1">
                <a:latin typeface="Aktiv Grotesk" panose="020B0504020202020204"/>
              </a:rPr>
              <a:t>other</a:t>
            </a:r>
            <a:r>
              <a:rPr lang="fr-FR" sz="1800" dirty="0">
                <a:latin typeface="Aktiv Grotesk" panose="020B0504020202020204"/>
              </a:rPr>
              <a:t> </a:t>
            </a:r>
            <a:r>
              <a:rPr lang="fr-FR" sz="1800" dirty="0" err="1">
                <a:latin typeface="Aktiv Grotesk" panose="020B0504020202020204"/>
              </a:rPr>
              <a:t>wording</a:t>
            </a:r>
            <a:r>
              <a:rPr lang="fr-FR" sz="1800" dirty="0">
                <a:latin typeface="Aktiv Grotesk" panose="020B0504020202020204"/>
              </a:rPr>
              <a:t> </a:t>
            </a:r>
            <a:r>
              <a:rPr lang="fr-FR" sz="1800" dirty="0" err="1">
                <a:latin typeface="Aktiv Grotesk" panose="020B0504020202020204"/>
              </a:rPr>
              <a:t>you</a:t>
            </a:r>
            <a:r>
              <a:rPr lang="fr-FR" sz="1800" dirty="0">
                <a:latin typeface="Aktiv Grotesk" panose="020B0504020202020204"/>
              </a:rPr>
              <a:t> </a:t>
            </a:r>
            <a:r>
              <a:rPr lang="fr-FR" sz="1800" dirty="0" err="1">
                <a:latin typeface="Aktiv Grotesk" panose="020B0504020202020204"/>
              </a:rPr>
              <a:t>wish</a:t>
            </a:r>
            <a:r>
              <a:rPr lang="fr-FR" sz="1800" dirty="0">
                <a:latin typeface="Aktiv Grotesk" panose="020B0504020202020204"/>
              </a:rPr>
              <a:t>. </a:t>
            </a:r>
            <a:r>
              <a:rPr lang="fr-FR" sz="1800" dirty="0" err="1">
                <a:latin typeface="Aktiv Grotesk" panose="020B0504020202020204"/>
              </a:rPr>
              <a:t>Reduce</a:t>
            </a:r>
            <a:r>
              <a:rPr lang="fr-FR" sz="1800" dirty="0">
                <a:latin typeface="Aktiv Grotesk" panose="020B0504020202020204"/>
              </a:rPr>
              <a:t> font size as </a:t>
            </a:r>
            <a:r>
              <a:rPr lang="fr-FR" sz="1800" dirty="0" err="1">
                <a:latin typeface="Aktiv Grotesk" panose="020B0504020202020204"/>
              </a:rPr>
              <a:t>needed</a:t>
            </a:r>
            <a:r>
              <a:rPr lang="fr-FR" sz="1800" dirty="0">
                <a:latin typeface="Aktiv Grotesk" panose="020B0504020202020204"/>
              </a:rPr>
              <a:t>.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4B3C006-FB80-C4A2-BB3F-5B7E11F8562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3"/>
          </p:nvPr>
        </p:nvSpPr>
        <p:spPr>
          <a:xfrm>
            <a:off x="6791346" y="473001"/>
            <a:ext cx="4673599" cy="467920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101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55927B4-1106-C0C0-9245-EB459E14CFD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/>
          <a:stretch/>
        </p:blipFill>
        <p:spPr>
          <a:xfrm>
            <a:off x="0" y="-1"/>
            <a:ext cx="1219199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45675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97207662696205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ffaaae9-dc8c-459f-a92e-1529c78bcbdb">
      <Terms xmlns="http://schemas.microsoft.com/office/infopath/2007/PartnerControls"/>
    </lcf76f155ced4ddcb4097134ff3c332f>
    <TaxCatchAll xmlns="da655568-1247-43c7-b5ce-0d71de2fb494" xsi:nil="true"/>
    <SharedWithUsers xmlns="86e16ca4-215f-4354-b2b5-4fac53992da1">
      <UserInfo>
        <DisplayName>Katie Erofeeva</DisplayName>
        <AccountId>90</AccountId>
        <AccountType/>
      </UserInfo>
      <UserInfo>
        <DisplayName>Kim Wee</DisplayName>
        <AccountId>51</AccountId>
        <AccountType/>
      </UserInfo>
      <UserInfo>
        <DisplayName>Macarena Losada</DisplayName>
        <AccountId>87</AccountId>
        <AccountType/>
      </UserInfo>
    </SharedWithUsers>
    <Teammemberincharge xmlns="4ffaaae9-dc8c-459f-a92e-1529c78bcbd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35BE1AB82ED949983D4C3BEFB295AA" ma:contentTypeVersion="20" ma:contentTypeDescription="Create a new document." ma:contentTypeScope="" ma:versionID="1accb232203815ec3040efc51cba9a2c">
  <xsd:schema xmlns:xsd="http://www.w3.org/2001/XMLSchema" xmlns:xs="http://www.w3.org/2001/XMLSchema" xmlns:p="http://schemas.microsoft.com/office/2006/metadata/properties" xmlns:ns2="4ffaaae9-dc8c-459f-a92e-1529c78bcbdb" xmlns:ns3="86e16ca4-215f-4354-b2b5-4fac53992da1" xmlns:ns4="da655568-1247-43c7-b5ce-0d71de2fb494" targetNamespace="http://schemas.microsoft.com/office/2006/metadata/properties" ma:root="true" ma:fieldsID="f47486965727e27118c92c38a2790d79" ns2:_="" ns3:_="" ns4:_="">
    <xsd:import namespace="4ffaaae9-dc8c-459f-a92e-1529c78bcbdb"/>
    <xsd:import namespace="86e16ca4-215f-4354-b2b5-4fac53992da1"/>
    <xsd:import namespace="da655568-1247-43c7-b5ce-0d71de2fb4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4:TaxCatchAll" minOccurs="0"/>
                <xsd:element ref="ns2:MediaLengthInSeconds" minOccurs="0"/>
                <xsd:element ref="ns2:MediaServiceLocation" minOccurs="0"/>
                <xsd:element ref="ns2:Teammemberincharge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aaae9-dc8c-459f-a92e-1529c78bcb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972a7312-740c-42ad-98bd-109d277010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Teammemberincharge" ma:index="24" nillable="true" ma:displayName="Team member in charge" ma:format="Dropdown" ma:internalName="Teammemberincharge">
      <xsd:simpleType>
        <xsd:restriction base="dms:Text">
          <xsd:maxLength value="255"/>
        </xsd:restriction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e16ca4-215f-4354-b2b5-4fac53992da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655568-1247-43c7-b5ce-0d71de2fb494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7047f723-34d2-452b-a2e8-72a6afe5340e}" ma:internalName="TaxCatchAll" ma:showField="CatchAllData" ma:web="86e16ca4-215f-4354-b2b5-4fac53992d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748A618-3DC1-4085-AFA7-457ABC69596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98825FB-E388-4F1F-8116-2A8A65DD839A}">
  <ds:schemaRefs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da655568-1247-43c7-b5ce-0d71de2fb494"/>
    <ds:schemaRef ds:uri="4ffaaae9-dc8c-459f-a92e-1529c78bcbdb"/>
    <ds:schemaRef ds:uri="86e16ca4-215f-4354-b2b5-4fac53992da1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48188CE-C7E9-4C09-9A44-E11582037C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faaae9-dc8c-459f-a92e-1529c78bcbdb"/>
    <ds:schemaRef ds:uri="86e16ca4-215f-4354-b2b5-4fac53992da1"/>
    <ds:schemaRef ds:uri="da655568-1247-43c7-b5ce-0d71de2fb4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44ae014c-8170-484b-8a8e-3a6b842e2604}" enabled="1" method="Standard" siteId="{ad221784-72a8-4263-ac86-0ccc6b152cd8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113</Words>
  <Application>Microsoft Office PowerPoint</Application>
  <PresentationFormat>Widescreen</PresentationFormat>
  <Paragraphs>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Aktiv Grotesk</vt:lpstr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CNS Advocacy Kit</dc:title>
  <dc:creator>DeSantis, Christina</dc:creator>
  <cp:lastModifiedBy>Luca Sorgesa</cp:lastModifiedBy>
  <cp:revision>3</cp:revision>
  <dcterms:created xsi:type="dcterms:W3CDTF">2021-04-21T15:11:41Z</dcterms:created>
  <dcterms:modified xsi:type="dcterms:W3CDTF">2026-02-12T09:06:01Z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bbab825-a111-45e4-86a1-18cee0005896_Enabled">
    <vt:lpwstr>true</vt:lpwstr>
  </property>
  <property fmtid="{D5CDD505-2E9C-101B-9397-08002B2CF9AE}" pid="3" name="MSIP_Label_2bbab825-a111-45e4-86a1-18cee0005896_SetDate">
    <vt:lpwstr>2021-04-21T15:11:42Z</vt:lpwstr>
  </property>
  <property fmtid="{D5CDD505-2E9C-101B-9397-08002B2CF9AE}" pid="4" name="MSIP_Label_2bbab825-a111-45e4-86a1-18cee0005896_Method">
    <vt:lpwstr>Standard</vt:lpwstr>
  </property>
  <property fmtid="{D5CDD505-2E9C-101B-9397-08002B2CF9AE}" pid="5" name="MSIP_Label_2bbab825-a111-45e4-86a1-18cee0005896_Name">
    <vt:lpwstr>2bbab825-a111-45e4-86a1-18cee0005896</vt:lpwstr>
  </property>
  <property fmtid="{D5CDD505-2E9C-101B-9397-08002B2CF9AE}" pid="6" name="MSIP_Label_2bbab825-a111-45e4-86a1-18cee0005896_SiteId">
    <vt:lpwstr>2567d566-604c-408a-8a60-55d0dc9d9d6b</vt:lpwstr>
  </property>
  <property fmtid="{D5CDD505-2E9C-101B-9397-08002B2CF9AE}" pid="7" name="MSIP_Label_2bbab825-a111-45e4-86a1-18cee0005896_ActionId">
    <vt:lpwstr>bd1f98e2-eeee-4e66-acd1-aec6dc875dae</vt:lpwstr>
  </property>
  <property fmtid="{D5CDD505-2E9C-101B-9397-08002B2CF9AE}" pid="8" name="MSIP_Label_2bbab825-a111-45e4-86a1-18cee0005896_ContentBits">
    <vt:lpwstr>2</vt:lpwstr>
  </property>
  <property fmtid="{D5CDD505-2E9C-101B-9397-08002B2CF9AE}" pid="9" name="ContentTypeId">
    <vt:lpwstr>0x0101002D35BE1AB82ED949983D4C3BEFB295AA</vt:lpwstr>
  </property>
  <property fmtid="{D5CDD505-2E9C-101B-9397-08002B2CF9AE}" pid="10" name="MediaServiceImageTags">
    <vt:lpwstr/>
  </property>
  <property fmtid="{D5CDD505-2E9C-101B-9397-08002B2CF9AE}" pid="11" name="Order">
    <vt:lpwstr>299200.000000000</vt:lpwstr>
  </property>
  <property fmtid="{D5CDD505-2E9C-101B-9397-08002B2CF9AE}" pid="12" name="xd_ProgID">
    <vt:lpwstr/>
  </property>
  <property fmtid="{D5CDD505-2E9C-101B-9397-08002B2CF9AE}" pid="13" name="ComplianceAssetId">
    <vt:lpwstr/>
  </property>
  <property fmtid="{D5CDD505-2E9C-101B-9397-08002B2CF9AE}" pid="14" name="TemplateUrl">
    <vt:lpwstr/>
  </property>
  <property fmtid="{D5CDD505-2E9C-101B-9397-08002B2CF9AE}" pid="15" name="_ExtendedDescription">
    <vt:lpwstr/>
  </property>
  <property fmtid="{D5CDD505-2E9C-101B-9397-08002B2CF9AE}" pid="16" name="TriggerFlowInfo">
    <vt:lpwstr/>
  </property>
  <property fmtid="{D5CDD505-2E9C-101B-9397-08002B2CF9AE}" pid="17" name="xd_Signature">
    <vt:lpwstr/>
  </property>
  <property fmtid="{D5CDD505-2E9C-101B-9397-08002B2CF9AE}" pid="18" name="SharedWithUsers">
    <vt:lpwstr>90;#Katie Erofeeva;#51;#Kim Wee;#87;#Macarena Losada</vt:lpwstr>
  </property>
  <property fmtid="{D5CDD505-2E9C-101B-9397-08002B2CF9AE}" pid="19" name="ClassificationContentMarkingHeaderLocations">
    <vt:lpwstr>Office Theme:8</vt:lpwstr>
  </property>
  <property fmtid="{D5CDD505-2E9C-101B-9397-08002B2CF9AE}" pid="20" name="ClassificationContentMarkingHeaderText">
    <vt:lpwstr>Unrestricted</vt:lpwstr>
  </property>
</Properties>
</file>