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70" r:id="rId5"/>
    <p:sldId id="263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196949-700A-8047-DD40-D62723C3FDB1}" name="Anastasia Shimakela" initials="AS" userId="S::shimakelaa@iata.org::0f50f825-e73b-42b6-bd1f-7207a6c401a0" providerId="AD"/>
  <p188:author id="{55C70489-7B77-9276-5AFE-E5B1F1897729}" name="Katie Erofeeva" initials="KE" userId="S::erofeevak@iata.org::9bb4228e-397b-48a3-9610-2a1c04e66a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1FA"/>
    <a:srgbClr val="F04632"/>
    <a:srgbClr val="0377B5"/>
    <a:srgbClr val="11A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41D26-E9A2-46E5-A55B-C8327EF2920C}" v="2" dt="2026-09-28T10:27:13.584"/>
    <p1510:client id="{C5388E62-C1E8-4FC4-B723-E255FB309629}" v="10" dt="2026-09-28T10:23:36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3A39E-74EA-2940-8DFD-CEDED66EE5B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01CDD-EED7-6A47-8F70-0F65E6EC4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4A267-1F74-D94C-986F-EC0CAE744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BEBE1-185C-9649-8D9B-6FA130480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A7A9F-5B7A-AF45-A130-80751079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8047D-868D-3C4E-A067-C30CBF44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F0B97-8E5F-8342-BF1D-EAC9DCD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1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85F9-31B5-2540-B937-EA189AF5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CA9B0-BBB7-6441-A559-3E340EF86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7C409-8C8B-6D43-99F1-CFD69ACA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7BCF6-BAE8-774D-A156-D3DAFAB6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4C072-1B3F-3A41-9084-C3E7547A9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9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E67F-593F-EC41-8FB9-B4BB77B9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1F5F7-FC2F-B04F-954D-0E4108387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5C9DC-B6B9-E744-B57C-6E1CF254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A2E35-DC52-AE4F-B2BE-1380251A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57538-E9F9-4A4C-80C8-1B759169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46C2-D2AC-3F4A-9152-1BBD833C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EB2B0-1F1B-544F-9AC8-CAB04FBA9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8D01B-1E76-F24C-AD52-3B0280C58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E5F1D-CA19-5C4E-ABEB-1BFF0AAD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2948D-B283-E44A-A733-DE041E44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6F90B-9FFA-284F-ADB8-6ABE41E2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9F75-DA2B-234A-9C61-48B55612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A76B8-9A70-1349-9361-3898E6329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AA3219-9962-3E40-9B95-7C6812A76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D3D70-833C-804D-8186-A87B851EF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109F6-B728-A44D-8866-45C5DE5B4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EA5748-FCFD-1946-86B9-EFA453CBD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D07FCD-BE1A-EF46-BADD-202B0CAC6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02895-6A96-1141-B139-B281BD07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5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D82C-779A-3441-A481-F4CEA93C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93E3AB-D40D-DC40-B83D-781475DA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22AC-71E9-1F43-9171-E51EA1A6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691AC-9D3D-564D-BB81-A0C52F67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2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FE447-058A-B74D-ACD9-4CE8A439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E819E-20ED-D844-9FC9-5E5BBF2C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4871E-3217-2B40-9D4B-E4008C76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3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92B6-598D-AC43-A015-04EE99F6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0D2CA-D26E-6544-A28C-B5D3935D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C80F2-4EB1-B84D-8A93-3719CE2B7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5085C-D62B-414B-A689-AF4CBCE0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7F2E5-9B87-044B-9073-49B20FEA5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94D1C-5337-1345-8A82-5B44A2D6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F8FB-957A-524C-847C-3BCB1CA0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1AD8C-1A85-6844-99D4-7AAAC5254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76A07-30D2-0642-B2B5-D7C9E4727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8B9AD-3990-D242-A1A7-516C82C7B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8F2C8-3C11-D846-897B-540277486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4597D-B6BA-C244-BEBC-0D047A89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8E93-99C0-4F4C-AB37-E7291711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B1897-B888-9346-92AF-5C8F2BD9E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829AB-B605-0F40-A69E-092C95D1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2DFD7-2EBB-1542-9872-BC75504D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05B0D-8F95-3C4D-B876-789FE7E7B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8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69C5F-9C73-6E4E-8B50-3FBDEC5AF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72EEE-F983-CD47-B2CF-64B361C85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E8F8A-F341-C845-95EF-C41D993C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1E72-2744-964D-9031-6AF76ECDD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64DB0-3FA6-334B-BD52-6B7321FA2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0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3381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3194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35A0B9-3AAB-C54E-9711-C32748F2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18C2A-84AE-0349-8EBF-E96AAA33A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906F8-31E9-0C45-B971-D604C18EA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E84AD-91E6-3640-8455-81BD6F308BB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46DBB-A29C-3946-A68B-63DCA80A0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66EA6-526D-6E40-AC1A-335523FF3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85183-C542-C27A-16D1-90448D1ABAF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157031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ata.org/en/events/all/cargo-experts-conference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04B811-8941-AA81-DA42-2145BD9D81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" r="842"/>
          <a:stretch/>
        </p:blipFill>
        <p:spPr>
          <a:xfrm>
            <a:off x="0" y="-1"/>
            <a:ext cx="12192000" cy="68863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285332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4">
            <a:extLst>
              <a:ext uri="{FF2B5EF4-FFF2-40B4-BE49-F238E27FC236}">
                <a16:creationId xmlns:a16="http://schemas.microsoft.com/office/drawing/2014/main" id="{8D683FED-8EAC-651B-134D-9C325731274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</a:t>
            </a:r>
            <a:r>
              <a:rPr lang="en-US" sz="1600" b="1" dirty="0">
                <a:solidFill>
                  <a:srgbClr val="1E32FA"/>
                </a:solidFill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CE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C!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D31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CEC website!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31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BE47FF-0545-040E-6D16-52DA222E70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sp>
        <p:nvSpPr>
          <p:cNvPr id="14" name="Footer Placeholder 28">
            <a:extLst>
              <a:ext uri="{FF2B5EF4-FFF2-40B4-BE49-F238E27FC236}">
                <a16:creationId xmlns:a16="http://schemas.microsoft.com/office/drawing/2014/main" id="{2DB8B009-4796-D003-682E-514D296FD1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5137" y="6162324"/>
            <a:ext cx="49501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1D31FA"/>
                </a:solidFill>
                <a:latin typeface="Aktiv Grotesk"/>
              </a:rPr>
              <a:t>#IATACEC</a:t>
            </a:r>
            <a:endParaRPr lang="en-US" sz="1400" dirty="0">
              <a:solidFill>
                <a:srgbClr val="1D31FA"/>
              </a:solidFill>
              <a:latin typeface="Aktiv Grotesk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A4305D-E67B-E2D2-502D-C8CD9B5EAB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40766" y="3511796"/>
            <a:ext cx="5303350" cy="2977720"/>
            <a:chOff x="3140766" y="3511796"/>
            <a:chExt cx="5303350" cy="29777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D808A5-B863-A3C5-0754-8A5F5CA31E9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rcRect/>
            <a:stretch/>
          </p:blipFill>
          <p:spPr>
            <a:xfrm>
              <a:off x="3140766" y="3511796"/>
              <a:ext cx="5303350" cy="2977720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0869C31-B663-49B3-258A-DB6566A6DF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87274" y="4006424"/>
              <a:ext cx="1213864" cy="1215319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1633B35-887C-BABC-F8E5-82735F1D408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059937" y="4343708"/>
              <a:ext cx="430165" cy="903908"/>
              <a:chOff x="1723031" y="1213089"/>
              <a:chExt cx="991737" cy="1979946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A1743CEF-7796-7A82-B3FE-3C6584D93F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/>
              </p:cNvSpPr>
              <p:nvPr/>
            </p:nvSpPr>
            <p:spPr bwMode="auto">
              <a:xfrm flipH="1">
                <a:off x="1724170" y="2206015"/>
                <a:ext cx="985837" cy="987020"/>
              </a:xfrm>
              <a:custGeom>
                <a:avLst/>
                <a:gdLst>
                  <a:gd name="T0" fmla="*/ 0 w 3326"/>
                  <a:gd name="T1" fmla="*/ 0 h 3330"/>
                  <a:gd name="T2" fmla="*/ 0 w 3326"/>
                  <a:gd name="T3" fmla="*/ 1665 h 3330"/>
                  <a:gd name="T4" fmla="*/ 1109 w 3326"/>
                  <a:gd name="T5" fmla="*/ 1665 h 3330"/>
                  <a:gd name="T6" fmla="*/ 1109 w 3326"/>
                  <a:gd name="T7" fmla="*/ 3330 h 3330"/>
                  <a:gd name="T8" fmla="*/ 3326 w 3326"/>
                  <a:gd name="T9" fmla="*/ 3330 h 3330"/>
                  <a:gd name="T10" fmla="*/ 3326 w 3326"/>
                  <a:gd name="T11" fmla="*/ 0 h 3330"/>
                  <a:gd name="T12" fmla="*/ 0 w 3326"/>
                  <a:gd name="T13" fmla="*/ 0 h 3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6" h="3330">
                    <a:moveTo>
                      <a:pt x="0" y="0"/>
                    </a:moveTo>
                    <a:lnTo>
                      <a:pt x="0" y="1665"/>
                    </a:lnTo>
                    <a:lnTo>
                      <a:pt x="1109" y="1665"/>
                    </a:lnTo>
                    <a:lnTo>
                      <a:pt x="1109" y="3330"/>
                    </a:lnTo>
                    <a:lnTo>
                      <a:pt x="3326" y="3330"/>
                    </a:lnTo>
                    <a:lnTo>
                      <a:pt x="332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485A753-F404-21A1-37EA-7EFB72ADB7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/>
              </p:cNvSpPr>
              <p:nvPr/>
            </p:nvSpPr>
            <p:spPr bwMode="auto">
              <a:xfrm>
                <a:off x="1723031" y="1213089"/>
                <a:ext cx="991737" cy="99292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FF0E5F4-1CB9-3303-6F20-371178F1AF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/>
              </p:cNvSpPr>
              <p:nvPr/>
            </p:nvSpPr>
            <p:spPr bwMode="auto">
              <a:xfrm rot="16200000">
                <a:off x="2101883" y="1749046"/>
                <a:ext cx="230409" cy="460407"/>
              </a:xfrm>
              <a:custGeom>
                <a:avLst/>
                <a:gdLst>
                  <a:gd name="connsiteX0" fmla="*/ 270676 w 270676"/>
                  <a:gd name="connsiteY0" fmla="*/ 0 h 540866"/>
                  <a:gd name="connsiteX1" fmla="*/ 270676 w 270676"/>
                  <a:gd name="connsiteY1" fmla="*/ 270352 h 540866"/>
                  <a:gd name="connsiteX2" fmla="*/ 270514 w 270676"/>
                  <a:gd name="connsiteY2" fmla="*/ 270352 h 540866"/>
                  <a:gd name="connsiteX3" fmla="*/ 270514 w 270676"/>
                  <a:gd name="connsiteY3" fmla="*/ 274419 h 540866"/>
                  <a:gd name="connsiteX4" fmla="*/ 270514 w 270676"/>
                  <a:gd name="connsiteY4" fmla="*/ 540866 h 540866"/>
                  <a:gd name="connsiteX5" fmla="*/ 5653 w 270676"/>
                  <a:gd name="connsiteY5" fmla="*/ 324752 h 540866"/>
                  <a:gd name="connsiteX6" fmla="*/ 178 w 270676"/>
                  <a:gd name="connsiteY6" fmla="*/ 270352 h 540866"/>
                  <a:gd name="connsiteX7" fmla="*/ 0 w 270676"/>
                  <a:gd name="connsiteY7" fmla="*/ 270352 h 540866"/>
                  <a:gd name="connsiteX8" fmla="*/ 270676 w 270676"/>
                  <a:gd name="connsiteY8" fmla="*/ 0 h 54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676" h="540866">
                    <a:moveTo>
                      <a:pt x="270676" y="0"/>
                    </a:moveTo>
                    <a:lnTo>
                      <a:pt x="270676" y="270352"/>
                    </a:lnTo>
                    <a:lnTo>
                      <a:pt x="270514" y="270352"/>
                    </a:lnTo>
                    <a:lnTo>
                      <a:pt x="270514" y="274419"/>
                    </a:lnTo>
                    <a:cubicBezTo>
                      <a:pt x="270514" y="287107"/>
                      <a:pt x="270514" y="337859"/>
                      <a:pt x="270514" y="540866"/>
                    </a:cubicBezTo>
                    <a:cubicBezTo>
                      <a:pt x="139832" y="540866"/>
                      <a:pt x="30855" y="448114"/>
                      <a:pt x="5653" y="324752"/>
                    </a:cubicBezTo>
                    <a:lnTo>
                      <a:pt x="178" y="270352"/>
                    </a:lnTo>
                    <a:lnTo>
                      <a:pt x="0" y="270352"/>
                    </a:lnTo>
                    <a:cubicBezTo>
                      <a:pt x="0" y="121001"/>
                      <a:pt x="121146" y="0"/>
                      <a:pt x="270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1794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2AD3D97-62EC-D39F-BA68-D54F15AB62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91" r="91"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7822" y="4130301"/>
            <a:ext cx="5126851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44405" y="4349287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</a:t>
            </a:r>
            <a:r>
              <a:rPr lang="fr-FR" sz="1800" b="1" dirty="0" err="1">
                <a:latin typeface="Aktiv Grotesk" panose="020B0504020202020204"/>
              </a:rPr>
              <a:t>your</a:t>
            </a:r>
            <a:r>
              <a:rPr lang="fr-FR" sz="1800" b="1" dirty="0">
                <a:latin typeface="Aktiv Grotesk" panose="020B0504020202020204"/>
              </a:rPr>
              <a:t> message </a:t>
            </a:r>
            <a:r>
              <a:rPr lang="fr-FR" sz="1800" b="1" dirty="0" err="1">
                <a:latin typeface="Aktiv Grotesk" panose="020B0504020202020204"/>
              </a:rPr>
              <a:t>here</a:t>
            </a:r>
            <a:r>
              <a:rPr lang="fr-FR" sz="1800" b="1" dirty="0">
                <a:latin typeface="Aktiv Grotesk" panose="020B0504020202020204"/>
              </a:rPr>
              <a:t>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</a:t>
            </a:r>
            <a:r>
              <a:rPr lang="fr-FR" sz="1800" dirty="0" err="1">
                <a:latin typeface="Aktiv Grotesk" panose="020B0504020202020204"/>
              </a:rPr>
              <a:t>add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name</a:t>
            </a:r>
            <a:r>
              <a:rPr lang="fr-FR" sz="1800" dirty="0">
                <a:latin typeface="Aktiv Grotesk" panose="020B0504020202020204"/>
              </a:rPr>
              <a:t>,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session or </a:t>
            </a:r>
            <a:r>
              <a:rPr lang="fr-FR" sz="1800" dirty="0" err="1">
                <a:latin typeface="Aktiv Grotesk" panose="020B0504020202020204"/>
              </a:rPr>
              <a:t>any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other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wording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wish</a:t>
            </a:r>
            <a:r>
              <a:rPr lang="fr-FR" sz="1800" dirty="0">
                <a:latin typeface="Aktiv Grotesk" panose="020B0504020202020204"/>
              </a:rPr>
              <a:t>. </a:t>
            </a:r>
            <a:r>
              <a:rPr lang="fr-FR" sz="1800" dirty="0" err="1">
                <a:latin typeface="Aktiv Grotesk" panose="020B0504020202020204"/>
              </a:rPr>
              <a:t>Reduce</a:t>
            </a:r>
            <a:r>
              <a:rPr lang="fr-FR" sz="1800" dirty="0">
                <a:latin typeface="Aktiv Grotesk" panose="020B0504020202020204"/>
              </a:rPr>
              <a:t> font size as </a:t>
            </a:r>
            <a:r>
              <a:rPr lang="fr-FR" sz="1800" dirty="0" err="1">
                <a:latin typeface="Aktiv Grotesk" panose="020B0504020202020204"/>
              </a:rPr>
              <a:t>needed</a:t>
            </a:r>
            <a:r>
              <a:rPr lang="fr-FR" sz="1800" dirty="0">
                <a:latin typeface="Aktiv Grotesk" panose="020B0504020202020204"/>
              </a:rPr>
              <a:t>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DB37CF-733C-85FD-DEB5-11E5333E0E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332617" y="916122"/>
            <a:ext cx="4347143" cy="43523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01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CDAD0E-A87D-C975-8195-41FFB64441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1995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567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faaae9-dc8c-459f-a92e-1529c78bcbdb">
      <Terms xmlns="http://schemas.microsoft.com/office/infopath/2007/PartnerControls"/>
    </lcf76f155ced4ddcb4097134ff3c332f>
    <Teammemberincharge xmlns="4ffaaae9-dc8c-459f-a92e-1529c78bcbdb" xsi:nil="true"/>
    <TaxCatchAll xmlns="da655568-1247-43c7-b5ce-0d71de2fb494" xsi:nil="true"/>
    <SharedWithUsers xmlns="86e16ca4-215f-4354-b2b5-4fac53992da1">
      <UserInfo>
        <DisplayName>Katie Erofeeva</DisplayName>
        <AccountId>90</AccountId>
        <AccountType/>
      </UserInfo>
      <UserInfo>
        <DisplayName>Kim Wee</DisplayName>
        <AccountId>51</AccountId>
        <AccountType/>
      </UserInfo>
      <UserInfo>
        <DisplayName>Macarena Losada</DisplayName>
        <AccountId>87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8825FB-E388-4F1F-8116-2A8A65DD839A}">
  <ds:schemaRefs>
    <ds:schemaRef ds:uri="http://schemas.microsoft.com/office/infopath/2007/PartnerControls"/>
    <ds:schemaRef ds:uri="http://purl.org/dc/dcmitype/"/>
    <ds:schemaRef ds:uri="http://www.w3.org/XML/1998/namespace"/>
    <ds:schemaRef ds:uri="4ffaaae9-dc8c-459f-a92e-1529c78bcbdb"/>
    <ds:schemaRef ds:uri="86e16ca4-215f-4354-b2b5-4fac53992da1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da655568-1247-43c7-b5ce-0d71de2fb494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E37C9A6-146D-49EB-8DE5-1EBCB63391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ae9-dc8c-459f-a92e-1529c78bcbdb"/>
    <ds:schemaRef ds:uri="86e16ca4-215f-4354-b2b5-4fac53992da1"/>
    <ds:schemaRef ds:uri="da655568-1247-43c7-b5ce-0d71de2fb4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48A618-3DC1-4085-AFA7-457ABC69596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113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Aktiv Grotesk</vt:lpstr>
      <vt:lpstr>Aptos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 Advocacy Kit</dc:title>
  <dc:creator>DeSantis, Christina</dc:creator>
  <cp:lastModifiedBy>Ramya Sreenivasan</cp:lastModifiedBy>
  <cp:revision>8</cp:revision>
  <dcterms:created xsi:type="dcterms:W3CDTF">2021-04-21T15:11:41Z</dcterms:created>
  <dcterms:modified xsi:type="dcterms:W3CDTF">2026-09-28T10:27:14Z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2021-04-21T15:11:42Z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bd1f98e2-eeee-4e66-acd1-aec6dc875dae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ContentTypeId">
    <vt:lpwstr>0x0101002D35BE1AB82ED949983D4C3BEFB295AA</vt:lpwstr>
  </property>
  <property fmtid="{D5CDD505-2E9C-101B-9397-08002B2CF9AE}" pid="12" name="MediaServiceImageTags">
    <vt:lpwstr/>
  </property>
  <property fmtid="{D5CDD505-2E9C-101B-9397-08002B2CF9AE}" pid="13" name="Order">
    <vt:r8>299200</vt:r8>
  </property>
  <property fmtid="{D5CDD505-2E9C-101B-9397-08002B2CF9AE}" pid="14" name="xd_ProgID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  <property fmtid="{D5CDD505-2E9C-101B-9397-08002B2CF9AE}" pid="20" name="SharedWithUsers">
    <vt:lpwstr>90;#Katie Erofeeva;#51;#Kim Wee;#87;#Macarena Losada</vt:lpwstr>
  </property>
  <property fmtid="{D5CDD505-2E9C-101B-9397-08002B2CF9AE}" pid="21" name="ClassificationContentMarkingHeaderLocations">
    <vt:lpwstr>Office Theme:8</vt:lpwstr>
  </property>
  <property fmtid="{D5CDD505-2E9C-101B-9397-08002B2CF9AE}" pid="22" name="ClassificationContentMarkingHeaderText">
    <vt:lpwstr>Unrestricted</vt:lpwstr>
  </property>
</Properties>
</file>