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77" r:id="rId5"/>
    <p:sldId id="271" r:id="rId6"/>
    <p:sldId id="278" r:id="rId7"/>
    <p:sldId id="280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16" userDrawn="1">
          <p15:clr>
            <a:srgbClr val="A4A3A4"/>
          </p15:clr>
        </p15:guide>
        <p15:guide id="4" pos="729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C8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34779C-07FA-4C74-BF96-69C175B88837}" v="32" dt="2026-05-26T13:46:57.3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>
        <p:guide orient="horz" pos="2160"/>
        <p:guide pos="3840"/>
        <p:guide orient="horz" pos="216"/>
        <p:guide pos="72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ca Sorgesa" userId="24640885-8e47-440f-887c-f24330b64da3" providerId="ADAL" clId="{8DA15ABF-6DCD-47B6-9948-0C00BFE7432E}"/>
    <pc:docChg chg="undo custSel modSld">
      <pc:chgData name="Luca Sorgesa" userId="24640885-8e47-440f-887c-f24330b64da3" providerId="ADAL" clId="{8DA15ABF-6DCD-47B6-9948-0C00BFE7432E}" dt="2026-05-26T13:46:57.357" v="32"/>
      <pc:docMkLst>
        <pc:docMk/>
      </pc:docMkLst>
      <pc:sldChg chg="modSp">
        <pc:chgData name="Luca Sorgesa" userId="24640885-8e47-440f-887c-f24330b64da3" providerId="ADAL" clId="{8DA15ABF-6DCD-47B6-9948-0C00BFE7432E}" dt="2026-05-26T13:44:43.632" v="5" actId="14826"/>
        <pc:sldMkLst>
          <pc:docMk/>
          <pc:sldMk cId="3035780936" sldId="271"/>
        </pc:sldMkLst>
        <pc:picChg chg="mod">
          <ac:chgData name="Luca Sorgesa" userId="24640885-8e47-440f-887c-f24330b64da3" providerId="ADAL" clId="{8DA15ABF-6DCD-47B6-9948-0C00BFE7432E}" dt="2026-05-26T13:44:43.632" v="5" actId="14826"/>
          <ac:picMkLst>
            <pc:docMk/>
            <pc:sldMk cId="3035780936" sldId="271"/>
            <ac:picMk id="2" creationId="{AAD39276-938D-EE5B-345F-832ACC80D4C6}"/>
          </ac:picMkLst>
        </pc:picChg>
      </pc:sldChg>
      <pc:sldChg chg="modSp mod">
        <pc:chgData name="Luca Sorgesa" userId="24640885-8e47-440f-887c-f24330b64da3" providerId="ADAL" clId="{8DA15ABF-6DCD-47B6-9948-0C00BFE7432E}" dt="2026-05-26T13:44:04.181" v="2"/>
        <pc:sldMkLst>
          <pc:docMk/>
          <pc:sldMk cId="3280631888" sldId="277"/>
        </pc:sldMkLst>
        <pc:picChg chg="mod">
          <ac:chgData name="Luca Sorgesa" userId="24640885-8e47-440f-887c-f24330b64da3" providerId="ADAL" clId="{8DA15ABF-6DCD-47B6-9948-0C00BFE7432E}" dt="2026-05-26T13:44:04.181" v="2"/>
          <ac:picMkLst>
            <pc:docMk/>
            <pc:sldMk cId="3280631888" sldId="277"/>
            <ac:picMk id="7" creationId="{6316E629-9608-AEC8-A7E9-0B097B36A846}"/>
          </ac:picMkLst>
        </pc:picChg>
      </pc:sldChg>
      <pc:sldChg chg="addSp delSp modSp mod">
        <pc:chgData name="Luca Sorgesa" userId="24640885-8e47-440f-887c-f24330b64da3" providerId="ADAL" clId="{8DA15ABF-6DCD-47B6-9948-0C00BFE7432E}" dt="2026-05-26T13:46:57.357" v="32"/>
        <pc:sldMkLst>
          <pc:docMk/>
          <pc:sldMk cId="2580177660" sldId="278"/>
        </pc:sldMkLst>
        <pc:spChg chg="add del mod">
          <ac:chgData name="Luca Sorgesa" userId="24640885-8e47-440f-887c-f24330b64da3" providerId="ADAL" clId="{8DA15ABF-6DCD-47B6-9948-0C00BFE7432E}" dt="2026-05-26T13:46:57.357" v="32"/>
          <ac:spMkLst>
            <pc:docMk/>
            <pc:sldMk cId="2580177660" sldId="278"/>
            <ac:spMk id="5" creationId="{E80C1BA3-5AEE-4720-1677-EFF4063D063E}"/>
          </ac:spMkLst>
        </pc:spChg>
        <pc:spChg chg="mod modVis">
          <ac:chgData name="Luca Sorgesa" userId="24640885-8e47-440f-887c-f24330b64da3" providerId="ADAL" clId="{8DA15ABF-6DCD-47B6-9948-0C00BFE7432E}" dt="2026-05-26T13:45:04.789" v="15" actId="14429"/>
          <ac:spMkLst>
            <pc:docMk/>
            <pc:sldMk cId="2580177660" sldId="278"/>
            <ac:spMk id="11" creationId="{4D2E2F60-AC55-11AE-23B9-8406063259C4}"/>
          </ac:spMkLst>
        </pc:spChg>
        <pc:spChg chg="mod modVis">
          <ac:chgData name="Luca Sorgesa" userId="24640885-8e47-440f-887c-f24330b64da3" providerId="ADAL" clId="{8DA15ABF-6DCD-47B6-9948-0C00BFE7432E}" dt="2026-05-26T13:45:37.294" v="20" actId="20577"/>
          <ac:spMkLst>
            <pc:docMk/>
            <pc:sldMk cId="2580177660" sldId="278"/>
            <ac:spMk id="12" creationId="{F1057750-4AE6-6A73-E1CC-60FBF53FC37A}"/>
          </ac:spMkLst>
        </pc:spChg>
        <pc:spChg chg="del mod modVis">
          <ac:chgData name="Luca Sorgesa" userId="24640885-8e47-440f-887c-f24330b64da3" providerId="ADAL" clId="{8DA15ABF-6DCD-47B6-9948-0C00BFE7432E}" dt="2026-05-26T13:46:36.306" v="26" actId="931"/>
          <ac:spMkLst>
            <pc:docMk/>
            <pc:sldMk cId="2580177660" sldId="278"/>
            <ac:spMk id="17" creationId="{DA3EB6FC-A8A2-EBC5-7E4A-8A1231D34CC5}"/>
          </ac:spMkLst>
        </pc:spChg>
        <pc:picChg chg="add del mod ord">
          <ac:chgData name="Luca Sorgesa" userId="24640885-8e47-440f-887c-f24330b64da3" providerId="ADAL" clId="{8DA15ABF-6DCD-47B6-9948-0C00BFE7432E}" dt="2026-05-26T13:46:42.172" v="28" actId="478"/>
          <ac:picMkLst>
            <pc:docMk/>
            <pc:sldMk cId="2580177660" sldId="278"/>
            <ac:picMk id="3" creationId="{4AA18698-AF48-B25B-6976-A12BB37F864B}"/>
          </ac:picMkLst>
        </pc:picChg>
        <pc:picChg chg="add del mod ord">
          <ac:chgData name="Luca Sorgesa" userId="24640885-8e47-440f-887c-f24330b64da3" providerId="ADAL" clId="{8DA15ABF-6DCD-47B6-9948-0C00BFE7432E}" dt="2026-05-26T13:46:55.084" v="31" actId="931"/>
          <ac:picMkLst>
            <pc:docMk/>
            <pc:sldMk cId="2580177660" sldId="278"/>
            <ac:picMk id="7" creationId="{5BBD8C05-AB0E-E482-63DF-96271F0F0E98}"/>
          </ac:picMkLst>
        </pc:picChg>
        <pc:picChg chg="mod modVis">
          <ac:chgData name="Luca Sorgesa" userId="24640885-8e47-440f-887c-f24330b64da3" providerId="ADAL" clId="{8DA15ABF-6DCD-47B6-9948-0C00BFE7432E}" dt="2026-05-26T13:45:30.196" v="18" actId="14826"/>
          <ac:picMkLst>
            <pc:docMk/>
            <pc:sldMk cId="2580177660" sldId="278"/>
            <ac:picMk id="10" creationId="{621EB24E-B843-A0DC-91D2-21649C20F3AA}"/>
          </ac:picMkLst>
        </pc:picChg>
      </pc:sldChg>
      <pc:sldChg chg="addSp delSp modSp mod">
        <pc:chgData name="Luca Sorgesa" userId="24640885-8e47-440f-887c-f24330b64da3" providerId="ADAL" clId="{8DA15ABF-6DCD-47B6-9948-0C00BFE7432E}" dt="2026-05-26T13:46:17.766" v="25" actId="14826"/>
        <pc:sldMkLst>
          <pc:docMk/>
          <pc:sldMk cId="1068637447" sldId="280"/>
        </pc:sldMkLst>
        <pc:picChg chg="add del mod">
          <ac:chgData name="Luca Sorgesa" userId="24640885-8e47-440f-887c-f24330b64da3" providerId="ADAL" clId="{8DA15ABF-6DCD-47B6-9948-0C00BFE7432E}" dt="2026-05-26T13:46:17.766" v="25" actId="14826"/>
          <ac:picMkLst>
            <pc:docMk/>
            <pc:sldMk cId="1068637447" sldId="280"/>
            <ac:picMk id="9" creationId="{BC234FF7-AEED-1CFB-19EC-457D209478B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D7D9A-DBB2-5B09-3C4E-B34CD777E7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46DFE0-73D0-6770-D3B7-250E231CFA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7CB565-2FDD-87AE-742B-4E5D5908F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5/26/2026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A69CDD-D321-07EB-6E78-B518ED0FE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00676D-739B-AFB4-B953-B25EA0078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914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E977F-59B5-CA01-7821-EF3200AD6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D695CA-F150-5E0D-5472-1BD59C6DA8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DCE359-7D4A-E593-FA6D-736A526DF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5/26/2026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989093-E97A-70B1-9B1B-679F1737C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AB97E4-93C6-8FD5-132F-96F6DBC8C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541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2BE995-9202-043E-F214-6A571ABB11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D2255B-3B7B-1A90-6D46-B48F93ECD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2CB737-0C90-5400-BFCD-3BA72D4D8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5/26/2026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23B2E-AC4A-3B9C-3121-06AB5068B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CA023-CFB6-F0E0-9F5B-7B061C29E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6399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7B6CA01-B15C-A00E-DDF7-28748174F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D7FA1-641F-4670-A8B8-B46D6A2EEDF1}" type="datetimeFigureOut">
              <a:rPr lang="fr-FR" smtClean="0"/>
              <a:t>26/05/2026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B2E67A0-4B0F-47EF-4822-487F5E9EA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CB2FB5A-C3F8-D7F6-7350-3628C5087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15312-5968-4B70-97B2-9FC7D2025FE0}" type="slidenum">
              <a:rPr lang="fr-FR" smtClean="0"/>
              <a:t>‹#›</a:t>
            </a:fld>
            <a:endParaRPr lang="fr-FR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1907E4C6-175A-95AA-79BC-721DD81A3F8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88685" y="812800"/>
            <a:ext cx="4347143" cy="4352354"/>
          </a:xfrm>
          <a:custGeom>
            <a:avLst/>
            <a:gdLst>
              <a:gd name="connsiteX0" fmla="*/ 3424894 w 6849789"/>
              <a:gd name="connsiteY0" fmla="*/ 0 h 6858000"/>
              <a:gd name="connsiteX1" fmla="*/ 6849789 w 6849789"/>
              <a:gd name="connsiteY1" fmla="*/ 3429000 h 6858000"/>
              <a:gd name="connsiteX2" fmla="*/ 3424894 w 6849789"/>
              <a:gd name="connsiteY2" fmla="*/ 6858000 h 6858000"/>
              <a:gd name="connsiteX3" fmla="*/ 4456 w 6849789"/>
              <a:gd name="connsiteY3" fmla="*/ 3605456 h 6858000"/>
              <a:gd name="connsiteX4" fmla="*/ 0 w 6849789"/>
              <a:gd name="connsiteY4" fmla="*/ 3429041 h 6858000"/>
              <a:gd name="connsiteX5" fmla="*/ 0 w 6849789"/>
              <a:gd name="connsiteY5" fmla="*/ 3428960 h 6858000"/>
              <a:gd name="connsiteX6" fmla="*/ 4456 w 6849789"/>
              <a:gd name="connsiteY6" fmla="*/ 3252544 h 6858000"/>
              <a:gd name="connsiteX7" fmla="*/ 3424894 w 6849789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49789" h="6858000">
                <a:moveTo>
                  <a:pt x="3424894" y="0"/>
                </a:moveTo>
                <a:cubicBezTo>
                  <a:pt x="5316411" y="0"/>
                  <a:pt x="6849789" y="1535216"/>
                  <a:pt x="6849789" y="3429000"/>
                </a:cubicBezTo>
                <a:cubicBezTo>
                  <a:pt x="6849789" y="5322784"/>
                  <a:pt x="5316411" y="6858000"/>
                  <a:pt x="3424894" y="6858000"/>
                </a:cubicBezTo>
                <a:cubicBezTo>
                  <a:pt x="1592487" y="6858000"/>
                  <a:pt x="96185" y="5417236"/>
                  <a:pt x="4456" y="3605456"/>
                </a:cubicBezTo>
                <a:lnTo>
                  <a:pt x="0" y="3429041"/>
                </a:lnTo>
                <a:lnTo>
                  <a:pt x="0" y="3428960"/>
                </a:lnTo>
                <a:lnTo>
                  <a:pt x="4456" y="3252544"/>
                </a:lnTo>
                <a:cubicBezTo>
                  <a:pt x="96185" y="1440764"/>
                  <a:pt x="1592487" y="0"/>
                  <a:pt x="3424894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583887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BB958-C86E-0D12-24A6-3DB2F3696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BE1DE-2385-B4DD-03A8-9F1355AB98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5619E9-7CD2-BE0A-17CB-B20E439C7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5/26/2026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53EDC6-1CDC-EF87-D256-C76F3851A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A84BD-000A-718D-CEFE-B4979D886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166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47A89-8CFD-FEFA-380F-3CEA3AA5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2C6E0C-1F24-7162-7604-D8B44A0893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22139C-DD1D-7B3E-82A5-72E92239B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5/26/2026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4B9195-2BFF-D11C-6689-E35963CC4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995230-3AA3-F1FE-DB4A-85FD12982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195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C72DF-BC2B-3646-0F60-3E0EF8320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B63CA1-E02F-9978-D640-C0F97FDB8C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D2A09A-A073-322E-5479-E41B3C2267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E63B27-5F18-A293-72B6-02FCC1E5A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5/26/2026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B349C8-326A-77E1-6451-D6CC6F3BB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04864E-A030-D3BE-2B62-4C52A2EFC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442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CC9A8-8020-0239-21A7-63B1ADF2D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3B7A9D-DD33-B757-18A1-10DAC3E404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5A217E-3E99-4DAA-F62B-597F396622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55F044-17DF-5A8A-94F7-09E6ABF59E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450FAE-0FC9-CCDD-BB39-A007ED4E3C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896B45-676B-F283-053F-96D7C8339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5/26/2026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D78474-B8F8-E77B-8F7E-FC2CA597A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38ED5B-B1D9-96CA-251B-D0BC81C1F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065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7AFC8-1A99-B581-D99E-EDE357A57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1EF1DE-1632-0C0D-A650-DB8F4E95A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5/26/2026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A4ED17-C700-CFA5-90EF-0DE7C3298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8A237-736A-664C-00EE-FD821F5BF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437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90A09D-F316-EBD6-4222-93B4C4BAC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5/26/2026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223D32-EAA7-8ABA-083C-A411DEF8C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1637A5-4118-9AAF-109A-4966D005A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772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27A30-BE8F-6B0D-F626-5E9FEAF44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6F20B-2823-23F2-995A-AAC3843A2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022F08-88C6-5DDA-381E-4BB27FEDB3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9572C9-2340-33C9-3F30-20BF63257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5/26/2026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E7D679-E01E-7B78-0D29-26F110637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343BE8-5C4B-4826-D208-97BBC436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977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5EADC-1429-0ABD-E6D0-20D7A3A63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41EC36-BC23-634A-F7C9-DDBFD3E867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F503F3-E814-7413-C2C9-535E6EBC91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4F467E-B29B-55AB-6B88-CD4FC87B2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5/26/2026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A8AD53-941A-C8C2-3F24-98AAD04CC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A56B9A-E997-DC3C-6E49-9B2B8E27D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643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C898DD-9F47-84A0-A8F8-E55026476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9D2EEE-0DA1-09E9-8DFC-1739C2A04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00C6F-9F95-3747-E2BC-3B58CC904C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86179-4A26-4B5B-8B27-9588173F2037}" type="datetimeFigureOut">
              <a:rPr lang="en-US" smtClean="0"/>
              <a:t>5/26/2026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2E7D2C-0901-B474-2F89-A2ABB82386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8C2BA2-7132-350D-12C2-1269BDDD36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446A1C-D4C3-72DC-2CB3-36720A7021C3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11441113" y="63500"/>
            <a:ext cx="712787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>
                    <a:alpha val="50000"/>
                  </a:srgbClr>
                </a:solidFill>
                <a:latin typeface="Aptos" panose="020B0004020202020204" pitchFamily="34" charset="0"/>
              </a:rPr>
              <a:t>Unrestricted</a:t>
            </a:r>
          </a:p>
        </p:txBody>
      </p:sp>
    </p:spTree>
    <p:extLst>
      <p:ext uri="{BB962C8B-B14F-4D97-AF65-F5344CB8AC3E}">
        <p14:creationId xmlns:p14="http://schemas.microsoft.com/office/powerpoint/2010/main" val="4180852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iata.org/en/events/all/iata-slot-conference-158/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6316E629-9608-AEC8-A7E9-0B097B36A8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6318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8C2F15C8-4893-5703-E7FC-E8C0F7FE8ED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81000" y="1384145"/>
            <a:ext cx="11214678" cy="204485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E32FA"/>
                </a:solidFill>
                <a:effectLst/>
                <a:uLnTx/>
                <a:uFillTx/>
                <a:latin typeface="Aktiv Grotesk"/>
                <a:ea typeface="+mn-ea"/>
                <a:cs typeface="Aktiv Grotesk XBold" panose="020B0804020202020204" pitchFamily="34" charset="-78"/>
              </a:rPr>
              <a:t>Customize your own banner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E32FA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to promote your participation at the IATA Slot</a:t>
            </a:r>
            <a:r>
              <a:rPr lang="en-US" sz="1600" b="1" dirty="0">
                <a:solidFill>
                  <a:srgbClr val="1E32FA"/>
                </a:solidFill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 Conference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E32FA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!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Aktiv Grotesk"/>
              <a:ea typeface="Aktiv Grotesk" panose="020B0504020202020204" pitchFamily="34" charset="0"/>
              <a:cs typeface="Aktiv Grotesk XBold" panose="020B0804020202020204" pitchFamily="34" charset="-7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 XBold" panose="020B0804020202020204" pitchFamily="34" charset="-78"/>
              </a:rPr>
              <a:t>STEP 1: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+mn-ea"/>
                <a:cs typeface="+mn-cs"/>
              </a:rPr>
              <a:t>In the next slide click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in the circle to insert your profile picture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 XBold" panose="020B0804020202020204" pitchFamily="34" charset="-78"/>
              </a:rPr>
              <a:t>STEP 2: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Enter a message of your choice in the box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 XBold" panose="020B0804020202020204" pitchFamily="34" charset="-78"/>
              </a:rPr>
              <a:t>STEP 3: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Select all the items on the slide (CTRL+A), click right and hit “Save as picture”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ktiv Grotesk"/>
              <a:ea typeface="Aktiv Grotesk" panose="020B0504020202020204" pitchFamily="34" charset="0"/>
              <a:cs typeface="Aktiv Grotesk" panose="020B05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Your banner is ready to use.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Make sure to include the link to the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  <a:hlinkClick r:id="rId2"/>
              </a:rPr>
              <a:t>IATA </a:t>
            </a:r>
            <a:r>
              <a:rPr lang="en-US" sz="1400" b="1" dirty="0">
                <a:solidFill>
                  <a:prstClr val="black"/>
                </a:solidFill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  <a:hlinkClick r:id="rId2"/>
              </a:rPr>
              <a:t>Slot Conference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  <a:hlinkClick r:id="rId2"/>
              </a:rPr>
              <a:t>website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E32FA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  <a:hlinkClick r:id="rId2"/>
              </a:rPr>
              <a:t>! 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1E32FA"/>
              </a:solidFill>
              <a:effectLst/>
              <a:uLnTx/>
              <a:uFillTx/>
              <a:latin typeface="Aktiv Grotesk"/>
              <a:ea typeface="Aktiv Grotesk"/>
              <a:cs typeface="Aktiv Grotesk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1AC7058-B3A9-4B5B-2A01-07F0A404A04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81000" y="365125"/>
            <a:ext cx="11429324" cy="6093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1E32FA"/>
                </a:solidFill>
                <a:effectLst/>
                <a:uLnTx/>
                <a:uFillTx/>
                <a:latin typeface="Aktiv Grotesk"/>
                <a:ea typeface="+mj-ea"/>
                <a:cs typeface="+mj-cs"/>
              </a:rPr>
              <a:t>Event Promotion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D39276-938D-EE5B-345F-832ACC80D4C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62923" y="3687378"/>
            <a:ext cx="4866155" cy="273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780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21EB24E-B843-A0DC-91D2-21649C20F3A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69" y="8099"/>
            <a:ext cx="12184789" cy="6841504"/>
          </a:xfrm>
          <a:prstGeom prst="rect">
            <a:avLst/>
          </a:prstGeom>
        </p:spPr>
      </p:pic>
      <p:sp>
        <p:nvSpPr>
          <p:cNvPr id="11" name="Rectangle">
            <a:extLst>
              <a:ext uri="{FF2B5EF4-FFF2-40B4-BE49-F238E27FC236}">
                <a16:creationId xmlns:a16="http://schemas.microsoft.com/office/drawing/2014/main" id="{4D2E2F60-AC55-11AE-23B9-8406063259C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09" y="4130301"/>
            <a:ext cx="5107620" cy="1638300"/>
          </a:xfrm>
          <a:custGeom>
            <a:avLst/>
            <a:gdLst>
              <a:gd name="connsiteX0" fmla="*/ 0 w 6019800"/>
              <a:gd name="connsiteY0" fmla="*/ 273055 h 1638300"/>
              <a:gd name="connsiteX1" fmla="*/ 273055 w 6019800"/>
              <a:gd name="connsiteY1" fmla="*/ 0 h 1638300"/>
              <a:gd name="connsiteX2" fmla="*/ 5746745 w 6019800"/>
              <a:gd name="connsiteY2" fmla="*/ 0 h 1638300"/>
              <a:gd name="connsiteX3" fmla="*/ 6019800 w 6019800"/>
              <a:gd name="connsiteY3" fmla="*/ 273055 h 1638300"/>
              <a:gd name="connsiteX4" fmla="*/ 6019800 w 6019800"/>
              <a:gd name="connsiteY4" fmla="*/ 1365245 h 1638300"/>
              <a:gd name="connsiteX5" fmla="*/ 5746745 w 6019800"/>
              <a:gd name="connsiteY5" fmla="*/ 1638300 h 1638300"/>
              <a:gd name="connsiteX6" fmla="*/ 273055 w 6019800"/>
              <a:gd name="connsiteY6" fmla="*/ 1638300 h 1638300"/>
              <a:gd name="connsiteX7" fmla="*/ 0 w 6019800"/>
              <a:gd name="connsiteY7" fmla="*/ 1365245 h 1638300"/>
              <a:gd name="connsiteX8" fmla="*/ 0 w 6019800"/>
              <a:gd name="connsiteY8" fmla="*/ 273055 h 1638300"/>
              <a:gd name="connsiteX0" fmla="*/ 0 w 6019800"/>
              <a:gd name="connsiteY0" fmla="*/ 273055 h 1638300"/>
              <a:gd name="connsiteX1" fmla="*/ 273055 w 6019800"/>
              <a:gd name="connsiteY1" fmla="*/ 0 h 1638300"/>
              <a:gd name="connsiteX2" fmla="*/ 5746745 w 6019800"/>
              <a:gd name="connsiteY2" fmla="*/ 0 h 1638300"/>
              <a:gd name="connsiteX3" fmla="*/ 6019800 w 6019800"/>
              <a:gd name="connsiteY3" fmla="*/ 273055 h 1638300"/>
              <a:gd name="connsiteX4" fmla="*/ 6019800 w 6019800"/>
              <a:gd name="connsiteY4" fmla="*/ 1365245 h 1638300"/>
              <a:gd name="connsiteX5" fmla="*/ 5746745 w 6019800"/>
              <a:gd name="connsiteY5" fmla="*/ 1638300 h 1638300"/>
              <a:gd name="connsiteX6" fmla="*/ 273055 w 6019800"/>
              <a:gd name="connsiteY6" fmla="*/ 1638300 h 1638300"/>
              <a:gd name="connsiteX7" fmla="*/ 0 w 6019800"/>
              <a:gd name="connsiteY7" fmla="*/ 1365245 h 1638300"/>
              <a:gd name="connsiteX8" fmla="*/ 0 w 6019800"/>
              <a:gd name="connsiteY8" fmla="*/ 273055 h 1638300"/>
              <a:gd name="connsiteX0" fmla="*/ 0 w 6019800"/>
              <a:gd name="connsiteY0" fmla="*/ 1365245 h 1638300"/>
              <a:gd name="connsiteX1" fmla="*/ 273055 w 6019800"/>
              <a:gd name="connsiteY1" fmla="*/ 0 h 1638300"/>
              <a:gd name="connsiteX2" fmla="*/ 5746745 w 6019800"/>
              <a:gd name="connsiteY2" fmla="*/ 0 h 1638300"/>
              <a:gd name="connsiteX3" fmla="*/ 6019800 w 6019800"/>
              <a:gd name="connsiteY3" fmla="*/ 273055 h 1638300"/>
              <a:gd name="connsiteX4" fmla="*/ 6019800 w 6019800"/>
              <a:gd name="connsiteY4" fmla="*/ 1365245 h 1638300"/>
              <a:gd name="connsiteX5" fmla="*/ 5746745 w 6019800"/>
              <a:gd name="connsiteY5" fmla="*/ 1638300 h 1638300"/>
              <a:gd name="connsiteX6" fmla="*/ 273055 w 6019800"/>
              <a:gd name="connsiteY6" fmla="*/ 1638300 h 1638300"/>
              <a:gd name="connsiteX7" fmla="*/ 0 w 6019800"/>
              <a:gd name="connsiteY7" fmla="*/ 1365245 h 1638300"/>
              <a:gd name="connsiteX0" fmla="*/ 684211 w 6430956"/>
              <a:gd name="connsiteY0" fmla="*/ 1638300 h 1638300"/>
              <a:gd name="connsiteX1" fmla="*/ 684211 w 6430956"/>
              <a:gd name="connsiteY1" fmla="*/ 0 h 1638300"/>
              <a:gd name="connsiteX2" fmla="*/ 6157901 w 6430956"/>
              <a:gd name="connsiteY2" fmla="*/ 0 h 1638300"/>
              <a:gd name="connsiteX3" fmla="*/ 6430956 w 6430956"/>
              <a:gd name="connsiteY3" fmla="*/ 273055 h 1638300"/>
              <a:gd name="connsiteX4" fmla="*/ 6430956 w 6430956"/>
              <a:gd name="connsiteY4" fmla="*/ 1365245 h 1638300"/>
              <a:gd name="connsiteX5" fmla="*/ 6157901 w 6430956"/>
              <a:gd name="connsiteY5" fmla="*/ 1638300 h 1638300"/>
              <a:gd name="connsiteX6" fmla="*/ 684211 w 6430956"/>
              <a:gd name="connsiteY6" fmla="*/ 1638300 h 1638300"/>
              <a:gd name="connsiteX0" fmla="*/ 405694 w 6152439"/>
              <a:gd name="connsiteY0" fmla="*/ 1638300 h 1638300"/>
              <a:gd name="connsiteX1" fmla="*/ 405694 w 6152439"/>
              <a:gd name="connsiteY1" fmla="*/ 0 h 1638300"/>
              <a:gd name="connsiteX2" fmla="*/ 5879384 w 6152439"/>
              <a:gd name="connsiteY2" fmla="*/ 0 h 1638300"/>
              <a:gd name="connsiteX3" fmla="*/ 6152439 w 6152439"/>
              <a:gd name="connsiteY3" fmla="*/ 273055 h 1638300"/>
              <a:gd name="connsiteX4" fmla="*/ 6152439 w 6152439"/>
              <a:gd name="connsiteY4" fmla="*/ 1365245 h 1638300"/>
              <a:gd name="connsiteX5" fmla="*/ 5879384 w 6152439"/>
              <a:gd name="connsiteY5" fmla="*/ 1638300 h 1638300"/>
              <a:gd name="connsiteX6" fmla="*/ 405694 w 6152439"/>
              <a:gd name="connsiteY6" fmla="*/ 1638300 h 1638300"/>
              <a:gd name="connsiteX0" fmla="*/ 4947 w 5751692"/>
              <a:gd name="connsiteY0" fmla="*/ 1638300 h 1638300"/>
              <a:gd name="connsiteX1" fmla="*/ 4947 w 5751692"/>
              <a:gd name="connsiteY1" fmla="*/ 0 h 1638300"/>
              <a:gd name="connsiteX2" fmla="*/ 5478637 w 5751692"/>
              <a:gd name="connsiteY2" fmla="*/ 0 h 1638300"/>
              <a:gd name="connsiteX3" fmla="*/ 5751692 w 5751692"/>
              <a:gd name="connsiteY3" fmla="*/ 273055 h 1638300"/>
              <a:gd name="connsiteX4" fmla="*/ 5751692 w 5751692"/>
              <a:gd name="connsiteY4" fmla="*/ 1365245 h 1638300"/>
              <a:gd name="connsiteX5" fmla="*/ 5478637 w 5751692"/>
              <a:gd name="connsiteY5" fmla="*/ 1638300 h 1638300"/>
              <a:gd name="connsiteX6" fmla="*/ 4947 w 5751692"/>
              <a:gd name="connsiteY6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51692" h="1638300">
                <a:moveTo>
                  <a:pt x="4947" y="1638300"/>
                </a:moveTo>
                <a:cubicBezTo>
                  <a:pt x="3890" y="800100"/>
                  <a:pt x="-5635" y="1181100"/>
                  <a:pt x="4947" y="0"/>
                </a:cubicBezTo>
                <a:lnTo>
                  <a:pt x="5478637" y="0"/>
                </a:lnTo>
                <a:cubicBezTo>
                  <a:pt x="5629441" y="0"/>
                  <a:pt x="5751692" y="122251"/>
                  <a:pt x="5751692" y="273055"/>
                </a:cubicBezTo>
                <a:lnTo>
                  <a:pt x="5751692" y="1365245"/>
                </a:lnTo>
                <a:cubicBezTo>
                  <a:pt x="5751692" y="1516049"/>
                  <a:pt x="5629441" y="1638300"/>
                  <a:pt x="5478637" y="1638300"/>
                </a:cubicBezTo>
                <a:lnTo>
                  <a:pt x="4947" y="1638300"/>
                </a:lnTo>
                <a:close/>
              </a:path>
            </a:pathLst>
          </a:custGeom>
          <a:solidFill>
            <a:srgbClr val="FAC833"/>
          </a:solidFill>
          <a:ln>
            <a:solidFill>
              <a:srgbClr val="FAC8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ext">
            <a:extLst>
              <a:ext uri="{FF2B5EF4-FFF2-40B4-BE49-F238E27FC236}">
                <a16:creationId xmlns:a16="http://schemas.microsoft.com/office/drawing/2014/main" id="{F1057750-4AE6-6A73-E1CC-60FBF53FC37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54021" y="4349286"/>
            <a:ext cx="460239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>
                <a:latin typeface="Aktiv Grotesk" panose="020B0504020202020204"/>
              </a:rPr>
              <a:t>Type </a:t>
            </a:r>
            <a:r>
              <a:rPr lang="fr-FR" sz="1800" b="1" dirty="0" err="1">
                <a:latin typeface="Aktiv Grotesk" panose="020B0504020202020204"/>
              </a:rPr>
              <a:t>your</a:t>
            </a:r>
            <a:r>
              <a:rPr lang="fr-FR" sz="1800" b="1" dirty="0">
                <a:latin typeface="Aktiv Grotesk" panose="020B0504020202020204"/>
              </a:rPr>
              <a:t> message </a:t>
            </a:r>
            <a:r>
              <a:rPr lang="fr-FR" sz="1800" b="1" dirty="0" err="1">
                <a:latin typeface="Aktiv Grotesk" panose="020B0504020202020204"/>
              </a:rPr>
              <a:t>here</a:t>
            </a:r>
            <a:r>
              <a:rPr lang="fr-FR" sz="1800" b="1" dirty="0">
                <a:latin typeface="Aktiv Grotesk" panose="020B0504020202020204"/>
              </a:rPr>
              <a:t> </a:t>
            </a:r>
            <a:r>
              <a:rPr lang="fr-FR" sz="1800" dirty="0">
                <a:latin typeface="Aktiv Grotesk" panose="020B0504020202020204"/>
              </a:rPr>
              <a:t>…</a:t>
            </a:r>
            <a:br>
              <a:rPr lang="fr-FR" sz="1800" dirty="0">
                <a:latin typeface="Aktiv Grotesk" panose="020B0504020202020204"/>
              </a:rPr>
            </a:br>
            <a:r>
              <a:rPr lang="fr-FR" sz="1800" dirty="0">
                <a:latin typeface="Aktiv Grotesk" panose="020B0504020202020204"/>
              </a:rPr>
              <a:t>You can </a:t>
            </a:r>
            <a:r>
              <a:rPr lang="fr-FR" sz="1800" dirty="0" err="1">
                <a:latin typeface="Aktiv Grotesk" panose="020B0504020202020204"/>
              </a:rPr>
              <a:t>add</a:t>
            </a:r>
            <a:r>
              <a:rPr lang="fr-FR" sz="1800" dirty="0">
                <a:latin typeface="Aktiv Grotesk" panose="020B0504020202020204"/>
              </a:rPr>
              <a:t> </a:t>
            </a:r>
            <a:r>
              <a:rPr lang="fr-FR" sz="1800" dirty="0" err="1">
                <a:latin typeface="Aktiv Grotesk" panose="020B0504020202020204"/>
              </a:rPr>
              <a:t>your</a:t>
            </a:r>
            <a:r>
              <a:rPr lang="fr-FR" sz="1800" dirty="0">
                <a:latin typeface="Aktiv Grotesk" panose="020B0504020202020204"/>
              </a:rPr>
              <a:t> </a:t>
            </a:r>
            <a:r>
              <a:rPr lang="fr-FR" sz="1800" dirty="0" err="1">
                <a:latin typeface="Aktiv Grotesk" panose="020B0504020202020204"/>
              </a:rPr>
              <a:t>name</a:t>
            </a:r>
            <a:r>
              <a:rPr lang="fr-FR" sz="1800" dirty="0">
                <a:latin typeface="Aktiv Grotesk" panose="020B0504020202020204"/>
              </a:rPr>
              <a:t>, </a:t>
            </a:r>
            <a:r>
              <a:rPr lang="fr-FR" sz="1800" dirty="0" err="1">
                <a:latin typeface="Aktiv Grotesk" panose="020B0504020202020204"/>
              </a:rPr>
              <a:t>your</a:t>
            </a:r>
            <a:r>
              <a:rPr lang="fr-FR" sz="1800" dirty="0">
                <a:latin typeface="Aktiv Grotesk" panose="020B0504020202020204"/>
              </a:rPr>
              <a:t> session or </a:t>
            </a:r>
            <a:r>
              <a:rPr lang="fr-FR" sz="1800" dirty="0" err="1">
                <a:latin typeface="Aktiv Grotesk" panose="020B0504020202020204"/>
              </a:rPr>
              <a:t>any</a:t>
            </a:r>
            <a:r>
              <a:rPr lang="fr-FR" sz="1800" dirty="0">
                <a:latin typeface="Aktiv Grotesk" panose="020B0504020202020204"/>
              </a:rPr>
              <a:t> </a:t>
            </a:r>
            <a:r>
              <a:rPr lang="fr-FR" sz="1800" dirty="0" err="1">
                <a:latin typeface="Aktiv Grotesk" panose="020B0504020202020204"/>
              </a:rPr>
              <a:t>other</a:t>
            </a:r>
            <a:r>
              <a:rPr lang="fr-FR" sz="1800" dirty="0">
                <a:latin typeface="Aktiv Grotesk" panose="020B0504020202020204"/>
              </a:rPr>
              <a:t> </a:t>
            </a:r>
            <a:r>
              <a:rPr lang="fr-FR" sz="1800" dirty="0" err="1">
                <a:latin typeface="Aktiv Grotesk" panose="020B0504020202020204"/>
              </a:rPr>
              <a:t>wording</a:t>
            </a:r>
            <a:r>
              <a:rPr lang="fr-FR" sz="1800" dirty="0">
                <a:latin typeface="Aktiv Grotesk" panose="020B0504020202020204"/>
              </a:rPr>
              <a:t> </a:t>
            </a:r>
            <a:r>
              <a:rPr lang="fr-FR" sz="1800" dirty="0" err="1">
                <a:latin typeface="Aktiv Grotesk" panose="020B0504020202020204"/>
              </a:rPr>
              <a:t>you</a:t>
            </a:r>
            <a:r>
              <a:rPr lang="fr-FR" sz="1800" dirty="0">
                <a:latin typeface="Aktiv Grotesk" panose="020B0504020202020204"/>
              </a:rPr>
              <a:t> </a:t>
            </a:r>
            <a:r>
              <a:rPr lang="fr-FR" sz="1800" dirty="0" err="1">
                <a:latin typeface="Aktiv Grotesk" panose="020B0504020202020204"/>
              </a:rPr>
              <a:t>wish</a:t>
            </a:r>
            <a:r>
              <a:rPr lang="fr-FR" sz="1800" dirty="0">
                <a:latin typeface="Aktiv Grotesk" panose="020B0504020202020204"/>
              </a:rPr>
              <a:t>. </a:t>
            </a:r>
            <a:r>
              <a:rPr lang="fr-FR" sz="1800" dirty="0" err="1">
                <a:latin typeface="Aktiv Grotesk" panose="020B0504020202020204"/>
              </a:rPr>
              <a:t>Reduce</a:t>
            </a:r>
            <a:r>
              <a:rPr lang="fr-FR" sz="1800" dirty="0">
                <a:latin typeface="Aktiv Grotesk" panose="020B0504020202020204"/>
              </a:rPr>
              <a:t> font size as </a:t>
            </a:r>
            <a:r>
              <a:rPr lang="fr-FR" sz="1800" dirty="0" err="1">
                <a:latin typeface="Aktiv Grotesk" panose="020B0504020202020204"/>
              </a:rPr>
              <a:t>needed</a:t>
            </a:r>
            <a:r>
              <a:rPr lang="fr-FR" sz="1800" dirty="0">
                <a:latin typeface="Aktiv Grotesk" panose="020B0504020202020204"/>
              </a:rPr>
              <a:t>.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80C1BA3-5AEE-4720-1677-EFF4063D063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3"/>
          </p:nvPr>
        </p:nvSpPr>
        <p:spPr>
          <a:xfrm>
            <a:off x="6968847" y="355600"/>
            <a:ext cx="4347143" cy="435235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177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C234FF7-AEED-1CFB-19EC-457D209478B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29" y="2176"/>
            <a:ext cx="12167086" cy="685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6374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E3EE50DAE17464BBBD464A46EC48E9E" ma:contentTypeVersion="13" ma:contentTypeDescription="Create a new document." ma:contentTypeScope="" ma:versionID="ca313f690a6e431a29fca0c266efaab4">
  <xsd:schema xmlns:xsd="http://www.w3.org/2001/XMLSchema" xmlns:xs="http://www.w3.org/2001/XMLSchema" xmlns:p="http://schemas.microsoft.com/office/2006/metadata/properties" xmlns:ns2="6cd6e9d5-65de-487b-8de5-04cf82949ea9" xmlns:ns3="65e9ef77-9585-442e-81d8-60031e29abf8" targetNamespace="http://schemas.microsoft.com/office/2006/metadata/properties" ma:root="true" ma:fieldsID="771c0e64d3789e1c279124c99418b505" ns2:_="" ns3:_="">
    <xsd:import namespace="6cd6e9d5-65de-487b-8de5-04cf82949ea9"/>
    <xsd:import namespace="65e9ef77-9585-442e-81d8-60031e29abf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d6e9d5-65de-487b-8de5-04cf82949e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972a7312-740c-42ad-98bd-109d277010b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e9ef77-9585-442e-81d8-60031e29abf8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16672671-983d-4ecb-80cd-c698c996ef2b}" ma:internalName="TaxCatchAll" ma:showField="CatchAllData" ma:web="65e9ef77-9585-442e-81d8-60031e29ab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5e9ef77-9585-442e-81d8-60031e29abf8" xsi:nil="true"/>
    <lcf76f155ced4ddcb4097134ff3c332f xmlns="6cd6e9d5-65de-487b-8de5-04cf82949ea9">
      <Terms xmlns="http://schemas.microsoft.com/office/infopath/2007/PartnerControls"/>
    </lcf76f155ced4ddcb4097134ff3c332f>
    <MediaLengthInSeconds xmlns="6cd6e9d5-65de-487b-8de5-04cf82949ea9" xsi:nil="true"/>
  </documentManagement>
</p:properties>
</file>

<file path=customXml/itemProps1.xml><?xml version="1.0" encoding="utf-8"?>
<ds:datastoreItem xmlns:ds="http://schemas.openxmlformats.org/officeDocument/2006/customXml" ds:itemID="{9B5D91D2-E5D3-4485-B78F-0701FBC23221}">
  <ds:schemaRefs>
    <ds:schemaRef ds:uri="65e9ef77-9585-442e-81d8-60031e29abf8"/>
    <ds:schemaRef ds:uri="6cd6e9d5-65de-487b-8de5-04cf82949ea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030F9CF5-8B2D-4C74-AACE-FD6C55EF75C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34183C6-7270-4AC2-9CD2-45B68A49FD3D}">
  <ds:schemaRefs>
    <ds:schemaRef ds:uri="http://purl.org/dc/dcmitype/"/>
    <ds:schemaRef ds:uri="6cd6e9d5-65de-487b-8de5-04cf82949ea9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www.w3.org/XML/1998/namespace"/>
    <ds:schemaRef ds:uri="http://schemas.microsoft.com/office/infopath/2007/PartnerControls"/>
    <ds:schemaRef ds:uri="65e9ef77-9585-442e-81d8-60031e29abf8"/>
    <ds:schemaRef ds:uri="http://schemas.microsoft.com/office/2006/metadata/properties"/>
    <ds:schemaRef ds:uri="http://purl.org/dc/terms/"/>
  </ds:schemaRefs>
</ds:datastoreItem>
</file>

<file path=docMetadata/LabelInfo.xml><?xml version="1.0" encoding="utf-8"?>
<clbl:labelList xmlns:clbl="http://schemas.microsoft.com/office/2020/mipLabelMetadata">
  <clbl:label id="{44ae014c-8170-484b-8a8e-3a6b842e2604}" enabled="1" method="Standard" siteId="{ad221784-72a8-4263-ac86-0ccc6b152cd8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115</Words>
  <Application>Microsoft Office PowerPoint</Application>
  <PresentationFormat>Widescreen</PresentationFormat>
  <Paragraphs>8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Aktiv Grotesk</vt:lpstr>
      <vt:lpstr>Aptos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ISC Promo Kit</dc:title>
  <dc:creator>Christine Murphy</dc:creator>
  <cp:lastModifiedBy>Kristabela Garnace</cp:lastModifiedBy>
  <cp:revision>3</cp:revision>
  <dcterms:created xsi:type="dcterms:W3CDTF">2023-06-13T12:34:15Z</dcterms:created>
  <dcterms:modified xsi:type="dcterms:W3CDTF">2026-05-26T14:24:01Z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0x010100FE3EE50DAE17464BBBD464A46EC48E9E</vt:lpwstr>
  </property>
  <property fmtid="{D5CDD505-2E9C-101B-9397-08002B2CF9AE}" pid="3" name="MediaServiceImageTags">
    <vt:lpwstr/>
  </property>
  <property fmtid="{D5CDD505-2E9C-101B-9397-08002B2CF9AE}" pid="4" name="Order">
    <vt:r8>515100</vt:r8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ClassificationContentMarkingHeaderLocations">
    <vt:lpwstr>Office Theme:8</vt:lpwstr>
  </property>
  <property fmtid="{D5CDD505-2E9C-101B-9397-08002B2CF9AE}" pid="12" name="ClassificationContentMarkingHeaderText">
    <vt:lpwstr>Unrestricted</vt:lpwstr>
  </property>
</Properties>
</file>