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1FB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0E1E7-BBB0-47F7-B00A-231E38BB19FB}" v="13" dt="2024-01-15T08:37:56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all/focus-afric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4C8D5E7D-B7D0-956A-CC67-9F47B016C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romotional Kit">
            <a:extLst>
              <a:ext uri="{FF2B5EF4-FFF2-40B4-BE49-F238E27FC236}">
                <a16:creationId xmlns:a16="http://schemas.microsoft.com/office/drawing/2014/main" id="{A8B114A4-2918-EB2B-8534-67CCE7C15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616971" y="3999896"/>
            <a:ext cx="5904000" cy="1753204"/>
          </a:xfrm>
        </p:spPr>
        <p:txBody>
          <a:bodyPr/>
          <a:lstStyle/>
          <a:p>
            <a:r>
              <a:rPr lang="en-US" dirty="0"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Promotional 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288347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IATA Wings of Change Focus Africa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1FB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WOCFA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51FB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051FB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989CF-ED2B-2A50-E5C3-27AD1140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53" y="3575849"/>
            <a:ext cx="4710494" cy="265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Image">
            <a:extLst>
              <a:ext uri="{FF2B5EF4-FFF2-40B4-BE49-F238E27FC236}">
                <a16:creationId xmlns:a16="http://schemas.microsoft.com/office/drawing/2014/main" id="{C4A91859-DAEA-4C22-1362-9EBAC036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/>
          <p:nvPr/>
        </p:nvSpPr>
        <p:spPr>
          <a:xfrm>
            <a:off x="-17822" y="4130301"/>
            <a:ext cx="5125442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4370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2972" y="495652"/>
            <a:ext cx="4491587" cy="4496972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93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8" ma:contentTypeDescription="Create a new document." ma:contentTypeScope="" ma:versionID="8f7f5775543f79acbde25c913a609869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3c7a8ead1715696ef4fb2f1cf37e2cf7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Props1.xml><?xml version="1.0" encoding="utf-8"?>
<ds:datastoreItem xmlns:ds="http://schemas.openxmlformats.org/officeDocument/2006/customXml" ds:itemID="{67B68D48-2E09-4B21-B57A-DBAF99BBC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86e16ca4-215f-4354-b2b5-4fac53992da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655568-1247-43c7-b5ce-0d71de2fb494"/>
    <ds:schemaRef ds:uri="http://schemas.openxmlformats.org/package/2006/metadata/core-properties"/>
    <ds:schemaRef ds:uri="4ffaaae9-dc8c-459f-a92e-1529c78bcb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118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Aktiv Grotesk Medium</vt:lpstr>
      <vt:lpstr>Arial</vt:lpstr>
      <vt:lpstr>Calibri</vt:lpstr>
      <vt:lpstr>Calibri Light</vt:lpstr>
      <vt:lpstr>Office Theme</vt:lpstr>
      <vt:lpstr>Promotional 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Nataly Echezuria</cp:lastModifiedBy>
  <cp:revision>3</cp:revision>
  <dcterms:created xsi:type="dcterms:W3CDTF">2023-06-13T12:34:15Z</dcterms:created>
  <dcterms:modified xsi:type="dcterms:W3CDTF">2024-02-22T10:56:22Z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