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1" r:id="rId6"/>
    <p:sldId id="276" r:id="rId7"/>
    <p:sldId id="277" r:id="rId8"/>
    <p:sldId id="2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832"/>
    <a:srgbClr val="1E32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4A57C5-2CEB-4B99-B143-E32CBFF16A92}" v="26" dt="2026-10-16T13:56:43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451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D7D9A-DBB2-5B09-3C4E-B34CD777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6DFE0-73D0-6770-D3B7-250E231CF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CB565-2FDD-87AE-742B-4E5D5908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9CDD-D321-07EB-6E78-B518ED0F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0676D-739B-AFB4-B953-B25EA007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1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B958-C86E-0D12-24A6-3DB2F3696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BE1DE-2385-B4DD-03A8-9F1355AB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619E9-7CD2-BE0A-17CB-B20E439C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EDC6-1CDC-EF87-D256-C76F3851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84BD-000A-718D-CEFE-B4979D88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6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7A89-8CFD-FEFA-380F-3CEA3AA5E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6E0C-1F24-7162-7604-D8B44A08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2139C-DD1D-7B3E-82A5-72E92239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B9195-2BFF-D11C-6689-E35963CC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95230-3AA3-F1FE-DB4A-85FD1298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72DF-BC2B-3646-0F60-3E0EF832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3CA1-E02F-9978-D640-C0F97FDB8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2A09A-A073-322E-5479-E41B3C22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63B27-5F18-A293-72B6-02FCC1E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349C8-326A-77E1-6451-D6CC6F3B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864E-A030-D3BE-2B62-4C52A2E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C9A8-8020-0239-21A7-63B1ADF2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7A9D-DD33-B757-18A1-10DAC3E4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A217E-3E99-4DAA-F62B-597F3966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F044-17DF-5A8A-94F7-09E6ABF59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50FAE-0FC9-CCDD-BB39-A007ED4E3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96B45-676B-F283-053F-96D7C833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78474-B8F8-E77B-8F7E-FC2CA597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8ED5B-B1D9-96CA-251B-D0BC81C1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AFC8-1A99-B581-D99E-EDE357A5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EF1DE-1632-0C0D-A650-DB8F4E95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4ED17-C700-CFA5-90EF-0DE7C329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A237-736A-664C-00EE-FD821F5B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0A09D-F316-EBD6-4222-93B4C4BA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23D32-EAA7-8ABA-083C-A411DEF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637A5-4118-9AAF-109A-4966D005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7A30-BE8F-6B0D-F626-5E9FEAF4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F20B-2823-23F2-995A-AAC3843A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22F08-88C6-5DDA-381E-4BB27FEDB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72C9-2340-33C9-3F30-20BF6325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7D679-E01E-7B78-0D29-26F11063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43BE8-5C4B-4826-D208-97BBC436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7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EADC-1429-0ABD-E6D0-20D7A3A6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41EC36-BC23-634A-F7C9-DDBFD3E86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503F3-E814-7413-C2C9-535E6EBC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F467E-B29B-55AB-6B88-CD4FC87B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8AD53-941A-C8C2-3F24-98AAD04C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6B9A-E997-DC3C-6E49-9B2B8E2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4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977F-59B5-CA01-7821-EF3200AD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695CA-F150-5E0D-5472-1BD59C6DA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E359-7D4A-E593-FA6D-736A526D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89093-E97A-70B1-9B1B-679F1737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B97E4-93C6-8FD5-132F-96F6DBC8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BE995-9202-043E-F214-6A571ABB1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2255B-3B7B-1A90-6D46-B48F93ECD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B737-0C90-5400-BFCD-3BA72D4D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23B2E-AC4A-3B9C-3121-06AB5068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CA023-CFB6-F0E0-9F5B-7B061C29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39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 dirty="0">
                <a:solidFill>
                  <a:schemeClr val="tx1"/>
                </a:solidFill>
              </a:rPr>
              <a:t>HEIGHT OF EVENT LOCKUP    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9225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8388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898DD-9F47-84A0-A8F8-E5502647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D2EEE-0DA1-09E9-8DFC-1739C2A0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00C6F-9F95-3747-E2BC-3B58CC904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6179-4A26-4B5B-8B27-9588173F2037}" type="datetimeFigureOut">
              <a:rPr lang="en-US" smtClean="0"/>
              <a:t>16-Oct-26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7D2C-0901-B474-2F89-A2ABB8238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2BA2-7132-350D-12C2-1269BDDD3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829EAE-5D66-E475-D5DF-E83C12D6FA3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80800" y="63500"/>
            <a:ext cx="6762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418085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www.iata.org/en/events/all/legal-symposium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19ECFA-894F-AAF6-8EFB-3738D3A2DB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857672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2F15C8-4893-5703-E7FC-E8C0F7FE8E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WLS!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WLS website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!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AC7058-B3A9-4B5B-2A01-07F0A404A0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61A63A-B401-8369-C849-52BA1773D9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60983" y="3665306"/>
            <a:ext cx="4870032" cy="274319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8FBA586-AC7E-BE0A-D427-73F1C8746747}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>
          <a:xfrm>
            <a:off x="7060279" y="3962660"/>
            <a:ext cx="641288" cy="1280295"/>
            <a:chOff x="1306168" y="815353"/>
            <a:chExt cx="991737" cy="1979946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9258861-158E-8D2A-4B78-BA3D40E78F37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 flipH="1">
              <a:off x="1307306" y="1808279"/>
              <a:ext cx="985838" cy="987020"/>
            </a:xfrm>
            <a:custGeom>
              <a:avLst/>
              <a:gdLst>
                <a:gd name="T0" fmla="*/ 0 w 3326"/>
                <a:gd name="T1" fmla="*/ 0 h 3330"/>
                <a:gd name="T2" fmla="*/ 0 w 3326"/>
                <a:gd name="T3" fmla="*/ 1665 h 3330"/>
                <a:gd name="T4" fmla="*/ 1109 w 3326"/>
                <a:gd name="T5" fmla="*/ 1665 h 3330"/>
                <a:gd name="T6" fmla="*/ 1109 w 3326"/>
                <a:gd name="T7" fmla="*/ 3330 h 3330"/>
                <a:gd name="T8" fmla="*/ 3326 w 3326"/>
                <a:gd name="T9" fmla="*/ 3330 h 3330"/>
                <a:gd name="T10" fmla="*/ 3326 w 3326"/>
                <a:gd name="T11" fmla="*/ 0 h 3330"/>
                <a:gd name="T12" fmla="*/ 0 w 3326"/>
                <a:gd name="T13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6" h="3330">
                  <a:moveTo>
                    <a:pt x="0" y="0"/>
                  </a:moveTo>
                  <a:lnTo>
                    <a:pt x="0" y="1665"/>
                  </a:lnTo>
                  <a:lnTo>
                    <a:pt x="1109" y="1665"/>
                  </a:lnTo>
                  <a:lnTo>
                    <a:pt x="1109" y="3330"/>
                  </a:lnTo>
                  <a:lnTo>
                    <a:pt x="3326" y="3330"/>
                  </a:lnTo>
                  <a:lnTo>
                    <a:pt x="33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32F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93731CD-1DE6-3499-BCCD-9CAAA5751DCD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>
              <a:off x="1306168" y="815353"/>
              <a:ext cx="991737" cy="992926"/>
            </a:xfrm>
            <a:prstGeom prst="ellipse">
              <a:avLst/>
            </a:prstGeom>
            <a:solidFill>
              <a:srgbClr val="FAC83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F12732-FA4C-2B64-1B92-8D871B6CEDC1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 bwMode="auto">
            <a:xfrm rot="16200000">
              <a:off x="1685021" y="1351310"/>
              <a:ext cx="230410" cy="460407"/>
            </a:xfrm>
            <a:custGeom>
              <a:avLst/>
              <a:gdLst>
                <a:gd name="connsiteX0" fmla="*/ 270676 w 270676"/>
                <a:gd name="connsiteY0" fmla="*/ 0 h 540866"/>
                <a:gd name="connsiteX1" fmla="*/ 270676 w 270676"/>
                <a:gd name="connsiteY1" fmla="*/ 270352 h 540866"/>
                <a:gd name="connsiteX2" fmla="*/ 270514 w 270676"/>
                <a:gd name="connsiteY2" fmla="*/ 270352 h 540866"/>
                <a:gd name="connsiteX3" fmla="*/ 270514 w 270676"/>
                <a:gd name="connsiteY3" fmla="*/ 274419 h 540866"/>
                <a:gd name="connsiteX4" fmla="*/ 270514 w 270676"/>
                <a:gd name="connsiteY4" fmla="*/ 540866 h 540866"/>
                <a:gd name="connsiteX5" fmla="*/ 5653 w 270676"/>
                <a:gd name="connsiteY5" fmla="*/ 324752 h 540866"/>
                <a:gd name="connsiteX6" fmla="*/ 178 w 270676"/>
                <a:gd name="connsiteY6" fmla="*/ 270352 h 540866"/>
                <a:gd name="connsiteX7" fmla="*/ 0 w 270676"/>
                <a:gd name="connsiteY7" fmla="*/ 270352 h 540866"/>
                <a:gd name="connsiteX8" fmla="*/ 270676 w 270676"/>
                <a:gd name="connsiteY8" fmla="*/ 0 h 54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676" h="540866">
                  <a:moveTo>
                    <a:pt x="270676" y="0"/>
                  </a:moveTo>
                  <a:lnTo>
                    <a:pt x="270676" y="270352"/>
                  </a:lnTo>
                  <a:lnTo>
                    <a:pt x="270514" y="270352"/>
                  </a:lnTo>
                  <a:lnTo>
                    <a:pt x="270514" y="274419"/>
                  </a:lnTo>
                  <a:cubicBezTo>
                    <a:pt x="270514" y="287107"/>
                    <a:pt x="270514" y="337859"/>
                    <a:pt x="270514" y="540866"/>
                  </a:cubicBezTo>
                  <a:cubicBezTo>
                    <a:pt x="139832" y="540866"/>
                    <a:pt x="30855" y="448114"/>
                    <a:pt x="5653" y="324752"/>
                  </a:cubicBezTo>
                  <a:lnTo>
                    <a:pt x="178" y="270352"/>
                  </a:lnTo>
                  <a:lnTo>
                    <a:pt x="0" y="270352"/>
                  </a:lnTo>
                  <a:cubicBezTo>
                    <a:pt x="0" y="121001"/>
                    <a:pt x="121146" y="0"/>
                    <a:pt x="270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3578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6BC2EE-CDE3-0345-0F1E-133D4ECCE9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5" y="0"/>
            <a:ext cx="12176450" cy="6858000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22BEFDDE-4F75-E4C1-D461-F2DC7262A7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09" y="4130301"/>
            <a:ext cx="5107620" cy="1638300"/>
          </a:xfrm>
          <a:custGeom>
            <a:avLst/>
            <a:gdLst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136524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0" fmla="*/ 684211 w 6430956"/>
              <a:gd name="connsiteY0" fmla="*/ 1638300 h 1638300"/>
              <a:gd name="connsiteX1" fmla="*/ 684211 w 6430956"/>
              <a:gd name="connsiteY1" fmla="*/ 0 h 1638300"/>
              <a:gd name="connsiteX2" fmla="*/ 6157901 w 6430956"/>
              <a:gd name="connsiteY2" fmla="*/ 0 h 1638300"/>
              <a:gd name="connsiteX3" fmla="*/ 6430956 w 6430956"/>
              <a:gd name="connsiteY3" fmla="*/ 273055 h 1638300"/>
              <a:gd name="connsiteX4" fmla="*/ 6430956 w 6430956"/>
              <a:gd name="connsiteY4" fmla="*/ 1365245 h 1638300"/>
              <a:gd name="connsiteX5" fmla="*/ 6157901 w 6430956"/>
              <a:gd name="connsiteY5" fmla="*/ 1638300 h 1638300"/>
              <a:gd name="connsiteX6" fmla="*/ 684211 w 6430956"/>
              <a:gd name="connsiteY6" fmla="*/ 1638300 h 1638300"/>
              <a:gd name="connsiteX0" fmla="*/ 405694 w 6152439"/>
              <a:gd name="connsiteY0" fmla="*/ 1638300 h 1638300"/>
              <a:gd name="connsiteX1" fmla="*/ 405694 w 6152439"/>
              <a:gd name="connsiteY1" fmla="*/ 0 h 1638300"/>
              <a:gd name="connsiteX2" fmla="*/ 5879384 w 6152439"/>
              <a:gd name="connsiteY2" fmla="*/ 0 h 1638300"/>
              <a:gd name="connsiteX3" fmla="*/ 6152439 w 6152439"/>
              <a:gd name="connsiteY3" fmla="*/ 273055 h 1638300"/>
              <a:gd name="connsiteX4" fmla="*/ 6152439 w 6152439"/>
              <a:gd name="connsiteY4" fmla="*/ 1365245 h 1638300"/>
              <a:gd name="connsiteX5" fmla="*/ 5879384 w 6152439"/>
              <a:gd name="connsiteY5" fmla="*/ 1638300 h 1638300"/>
              <a:gd name="connsiteX6" fmla="*/ 405694 w 6152439"/>
              <a:gd name="connsiteY6" fmla="*/ 1638300 h 1638300"/>
              <a:gd name="connsiteX0" fmla="*/ 4947 w 5751692"/>
              <a:gd name="connsiteY0" fmla="*/ 1638300 h 1638300"/>
              <a:gd name="connsiteX1" fmla="*/ 4947 w 5751692"/>
              <a:gd name="connsiteY1" fmla="*/ 0 h 1638300"/>
              <a:gd name="connsiteX2" fmla="*/ 5478637 w 5751692"/>
              <a:gd name="connsiteY2" fmla="*/ 0 h 1638300"/>
              <a:gd name="connsiteX3" fmla="*/ 5751692 w 5751692"/>
              <a:gd name="connsiteY3" fmla="*/ 273055 h 1638300"/>
              <a:gd name="connsiteX4" fmla="*/ 5751692 w 5751692"/>
              <a:gd name="connsiteY4" fmla="*/ 1365245 h 1638300"/>
              <a:gd name="connsiteX5" fmla="*/ 5478637 w 5751692"/>
              <a:gd name="connsiteY5" fmla="*/ 1638300 h 1638300"/>
              <a:gd name="connsiteX6" fmla="*/ 4947 w 5751692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1692" h="1638300">
                <a:moveTo>
                  <a:pt x="4947" y="1638300"/>
                </a:moveTo>
                <a:cubicBezTo>
                  <a:pt x="3890" y="800100"/>
                  <a:pt x="-5635" y="1181100"/>
                  <a:pt x="4947" y="0"/>
                </a:cubicBezTo>
                <a:lnTo>
                  <a:pt x="5478637" y="0"/>
                </a:lnTo>
                <a:cubicBezTo>
                  <a:pt x="5629441" y="0"/>
                  <a:pt x="5751692" y="122251"/>
                  <a:pt x="5751692" y="273055"/>
                </a:cubicBezTo>
                <a:lnTo>
                  <a:pt x="5751692" y="1365245"/>
                </a:lnTo>
                <a:cubicBezTo>
                  <a:pt x="5751692" y="1516049"/>
                  <a:pt x="5629441" y="1638300"/>
                  <a:pt x="5478637" y="1638300"/>
                </a:cubicBezTo>
                <a:lnTo>
                  <a:pt x="4947" y="1638300"/>
                </a:lnTo>
                <a:close/>
              </a:path>
            </a:pathLst>
          </a:custGeom>
          <a:solidFill>
            <a:srgbClr val="FAC833"/>
          </a:solidFill>
          <a:ln>
            <a:solidFill>
              <a:srgbClr val="FAC8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805FF7A-3484-1EDE-7EE4-BBE196BA4D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8757" y="4349286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Aktiv Grotesk" panose="020B0504020202020204"/>
              </a:rPr>
              <a:t>Type </a:t>
            </a:r>
            <a:r>
              <a:rPr lang="fr-FR" sz="1800" b="1" dirty="0" err="1">
                <a:latin typeface="Aktiv Grotesk" panose="020B0504020202020204"/>
              </a:rPr>
              <a:t>your</a:t>
            </a:r>
            <a:r>
              <a:rPr lang="fr-FR" sz="1800" b="1" dirty="0">
                <a:latin typeface="Aktiv Grotesk" panose="020B0504020202020204"/>
              </a:rPr>
              <a:t> message </a:t>
            </a:r>
            <a:r>
              <a:rPr lang="fr-FR" sz="1800" b="1" dirty="0" err="1">
                <a:latin typeface="Aktiv Grotesk" panose="020B0504020202020204"/>
              </a:rPr>
              <a:t>here</a:t>
            </a:r>
            <a:r>
              <a:rPr lang="fr-FR" sz="1800" b="1" dirty="0">
                <a:latin typeface="Aktiv Grotesk" panose="020B0504020202020204"/>
              </a:rPr>
              <a:t> </a:t>
            </a:r>
            <a:r>
              <a:rPr lang="fr-FR" sz="1800" dirty="0">
                <a:latin typeface="Aktiv Grotesk" panose="020B0504020202020204"/>
              </a:rPr>
              <a:t>…</a:t>
            </a:r>
            <a:br>
              <a:rPr lang="fr-FR" sz="1800" dirty="0">
                <a:latin typeface="Aktiv Grotesk" panose="020B0504020202020204"/>
              </a:rPr>
            </a:br>
            <a:r>
              <a:rPr lang="fr-FR" sz="1800" dirty="0">
                <a:latin typeface="Aktiv Grotesk" panose="020B0504020202020204"/>
              </a:rPr>
              <a:t>You can </a:t>
            </a:r>
            <a:r>
              <a:rPr lang="fr-FR" sz="1800" dirty="0" err="1">
                <a:latin typeface="Aktiv Grotesk" panose="020B0504020202020204"/>
              </a:rPr>
              <a:t>add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name</a:t>
            </a:r>
            <a:r>
              <a:rPr lang="fr-FR" sz="1800" dirty="0">
                <a:latin typeface="Aktiv Grotesk" panose="020B0504020202020204"/>
              </a:rPr>
              <a:t>,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session or </a:t>
            </a:r>
            <a:r>
              <a:rPr lang="fr-FR" sz="1800" dirty="0" err="1">
                <a:latin typeface="Aktiv Grotesk" panose="020B0504020202020204"/>
              </a:rPr>
              <a:t>any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other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wording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wish</a:t>
            </a:r>
            <a:r>
              <a:rPr lang="fr-FR" sz="1800" dirty="0">
                <a:latin typeface="Aktiv Grotesk" panose="020B0504020202020204"/>
              </a:rPr>
              <a:t>. </a:t>
            </a:r>
            <a:r>
              <a:rPr lang="fr-FR" sz="1800" dirty="0" err="1">
                <a:latin typeface="Aktiv Grotesk" panose="020B0504020202020204"/>
              </a:rPr>
              <a:t>Reduce</a:t>
            </a:r>
            <a:r>
              <a:rPr lang="fr-FR" sz="1800" dirty="0">
                <a:latin typeface="Aktiv Grotesk" panose="020B0504020202020204"/>
              </a:rPr>
              <a:t> font size as </a:t>
            </a:r>
            <a:r>
              <a:rPr lang="fr-FR" sz="1800" dirty="0" err="1">
                <a:latin typeface="Aktiv Grotesk" panose="020B0504020202020204"/>
              </a:rPr>
              <a:t>needed</a:t>
            </a:r>
            <a:r>
              <a:rPr lang="fr-FR" sz="1800" dirty="0">
                <a:latin typeface="Aktiv Grotesk" panose="020B0504020202020204"/>
              </a:rPr>
              <a:t>.</a:t>
            </a:r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9EB98967-98ED-8E02-BC0B-9B2271603C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082973" y="495652"/>
            <a:ext cx="4220390" cy="4225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879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8193FE-26D0-477B-2E1D-C2729C87A8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33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CDFED-E126-5709-AB94-C97A29596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3D8127-28CD-E61D-A753-8DA9643947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" y="0"/>
            <a:ext cx="12170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130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36e41b-9d8c-45f6-8458-b67ca838cd6c">
      <Terms xmlns="http://schemas.microsoft.com/office/infopath/2007/PartnerControls"/>
    </lcf76f155ced4ddcb4097134ff3c332f>
    <TaxCatchAll xmlns="93b2a953-fa7e-44fa-a0db-d535aac9eb9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E320B8F36E63439151A9F8D758ECAB" ma:contentTypeVersion="10" ma:contentTypeDescription="Create a new document." ma:contentTypeScope="" ma:versionID="11b5d37ee2cbfeccfb3311467c147ff8">
  <xsd:schema xmlns:xsd="http://www.w3.org/2001/XMLSchema" xmlns:xs="http://www.w3.org/2001/XMLSchema" xmlns:p="http://schemas.microsoft.com/office/2006/metadata/properties" xmlns:ns2="7d36e41b-9d8c-45f6-8458-b67ca838cd6c" xmlns:ns3="93b2a953-fa7e-44fa-a0db-d535aac9eb90" targetNamespace="http://schemas.microsoft.com/office/2006/metadata/properties" ma:root="true" ma:fieldsID="55f8077b89b23ad20015371556f8af26" ns2:_="" ns3:_="">
    <xsd:import namespace="7d36e41b-9d8c-45f6-8458-b67ca838cd6c"/>
    <xsd:import namespace="93b2a953-fa7e-44fa-a0db-d535aac9eb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36e41b-9d8c-45f6-8458-b67ca838cd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b2a953-fa7e-44fa-a0db-d535aac9eb9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9b309d-1fbf-4b16-993b-d0ff15a3e587}" ma:internalName="TaxCatchAll" ma:showField="CatchAllData" ma:web="93b2a953-fa7e-44fa-a0db-d535aac9eb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4183C6-7270-4AC2-9CD2-45B68A49FD3D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7d36e41b-9d8c-45f6-8458-b67ca838cd6c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3b2a953-fa7e-44fa-a0db-d535aac9eb9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30F9CF5-8B2D-4C74-AACE-FD6C55EF75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DD7F6F-DF2A-4330-BEA5-F2C3AB2233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36e41b-9d8c-45f6-8458-b67ca838cd6c"/>
    <ds:schemaRef ds:uri="93b2a953-fa7e-44fa-a0db-d535aac9eb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111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Aktiv Grotesk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Murphy</dc:creator>
  <cp:lastModifiedBy>Irene Prats Pueyo</cp:lastModifiedBy>
  <cp:revision>4</cp:revision>
  <dcterms:created xsi:type="dcterms:W3CDTF">2023-06-13T12:34:15Z</dcterms:created>
  <dcterms:modified xsi:type="dcterms:W3CDTF">2026-10-16T13:56:43Z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0x0101003FE320B8F36E63439151A9F8D758ECAB</vt:lpwstr>
  </property>
  <property fmtid="{D5CDD505-2E9C-101B-9397-08002B2CF9AE}" pid="3" name="MediaServiceImageTags">
    <vt:lpwstr/>
  </property>
  <property fmtid="{D5CDD505-2E9C-101B-9397-08002B2CF9AE}" pid="4" name="Order">
    <vt:r8>515100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lassificationContentMarkingHeaderLocations">
    <vt:lpwstr>Office Theme:8</vt:lpwstr>
  </property>
  <property fmtid="{D5CDD505-2E9C-101B-9397-08002B2CF9AE}" pid="12" name="ClassificationContentMarkingHeaderText">
    <vt:lpwstr>Unrestricted</vt:lpwstr>
  </property>
</Properties>
</file>