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5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EFF191-3BBB-4713-9B59-85F54B1D706D}">
          <p14:sldIdLst>
            <p14:sldId id="275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4667C-FA7A-4D04-988A-DA54A0662F29}" v="5" dt="2026-03-13T09:11:26.837"/>
    <p1510:client id="{E1A0DDE7-39E8-453E-A79D-B7811FC08E9C}" v="4" dt="2026-03-13T09:21:5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37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13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B55BF-4C93-521B-BC35-93F5FA1F24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13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C3DA6-94DF-9BD1-3F5F-1B8619F4B3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cs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CC5DB-A901-36BA-23B9-F78295C84A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4"/>
          <a:srcRect l="545" r="282"/>
          <a:stretch>
            <a:fillRect/>
          </a:stretch>
        </p:blipFill>
        <p:spPr>
          <a:xfrm>
            <a:off x="0" y="-18202"/>
            <a:ext cx="12192000" cy="6876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31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WCS!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244A4-A038-A46E-B543-32D5D5F161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124"/>
          <a:stretch>
            <a:fillRect/>
          </a:stretch>
        </p:blipFill>
        <p:spPr>
          <a:xfrm>
            <a:off x="3779520" y="3329252"/>
            <a:ext cx="4821126" cy="2710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40778-D1F9-C5CF-4360-2A6EA153CD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33845" y="3809220"/>
            <a:ext cx="554777" cy="1165757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2B62F02-B65D-EAB0-E44B-41F501E736C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8A67DB-580E-402C-3216-7C62A750DB7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DAD758-DB82-BC5C-B97B-83C36B38A71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6647C-B0EC-814A-FAF9-D4C3FC17E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91" r="91"/>
          <a:stretch>
            <a:fillRect/>
          </a:stretch>
        </p:blipFill>
        <p:spPr>
          <a:xfrm>
            <a:off x="-17822" y="-10025"/>
            <a:ext cx="12209822" cy="6868025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5C327-057C-D92E-0428-9D1E8B5919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719592" y="548627"/>
            <a:ext cx="4347143" cy="43523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3A0DD-9AA6-F665-E723-546433741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SharedWithUsers xmlns="86e16ca4-215f-4354-b2b5-4fac53992da1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  <Teammemberincharge xmlns="4ffaaae9-dc8c-459f-a92e-1529c78bcb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0EA5A-642D-49FD-BA7D-0FAE9816F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825FB-E388-4F1F-8116-2A8A65DD839A}">
  <ds:schemaRefs>
    <ds:schemaRef ds:uri="http://schemas.microsoft.com/office/2006/metadata/properties"/>
    <ds:schemaRef ds:uri="4ffaaae9-dc8c-459f-a92e-1529c78bcbdb"/>
    <ds:schemaRef ds:uri="da655568-1247-43c7-b5ce-0d71de2fb49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86e16ca4-215f-4354-b2b5-4fac53992da1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111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IATA_Master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Carlota Hernández Jaubert</cp:lastModifiedBy>
  <cp:revision>2</cp:revision>
  <dcterms:created xsi:type="dcterms:W3CDTF">2021-04-21T15:11:41Z</dcterms:created>
  <dcterms:modified xsi:type="dcterms:W3CDTF">2026-03-13T09:23:01Z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0x0101002D35BE1AB82ED949983D4C3BEFB295AA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Theme:8\IATA_Master:8</vt:lpwstr>
  </property>
  <property fmtid="{D5CDD505-2E9C-101B-9397-08002B2CF9AE}" pid="20" name="ClassificationContentMarkingHeaderText">
    <vt:lpwstr>Unrestricted</vt:lpwstr>
  </property>
</Properties>
</file>