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1" r:id="rId6"/>
    <p:sldId id="274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ED9824-3FC1-4754-B978-FC3DA78B7788}" v="1" dt="2026-06-25T11:26:57.691"/>
    <p1510:client id="{910D210C-A34D-431B-A6B9-B89BBF9EAF05}" v="6" dt="2026-06-25T11:16:17.8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mya Sreenivasan" userId="a475b1e1-b8a4-4bc9-945d-c16507be1bdc" providerId="ADAL" clId="{E3368EF7-2FD6-4BBE-B666-DF4276FE1F16}"/>
    <pc:docChg chg="modSld sldOrd">
      <pc:chgData name="Ramya Sreenivasan" userId="a475b1e1-b8a4-4bc9-945d-c16507be1bdc" providerId="ADAL" clId="{E3368EF7-2FD6-4BBE-B666-DF4276FE1F16}" dt="2026-06-25T11:17:34.197" v="13"/>
      <pc:docMkLst>
        <pc:docMk/>
      </pc:docMkLst>
      <pc:sldChg chg="modSp">
        <pc:chgData name="Ramya Sreenivasan" userId="a475b1e1-b8a4-4bc9-945d-c16507be1bdc" providerId="ADAL" clId="{E3368EF7-2FD6-4BBE-B666-DF4276FE1F16}" dt="2026-06-25T11:14:54.407" v="0" actId="14826"/>
        <pc:sldMkLst>
          <pc:docMk/>
          <pc:sldMk cId="2748576720" sldId="257"/>
        </pc:sldMkLst>
        <pc:picChg chg="mod">
          <ac:chgData name="Ramya Sreenivasan" userId="a475b1e1-b8a4-4bc9-945d-c16507be1bdc" providerId="ADAL" clId="{E3368EF7-2FD6-4BBE-B666-DF4276FE1F16}" dt="2026-06-25T11:14:54.407" v="0" actId="14826"/>
          <ac:picMkLst>
            <pc:docMk/>
            <pc:sldMk cId="2748576720" sldId="257"/>
            <ac:picMk id="12" creationId="{7F515EA1-2286-858E-F3A6-BD474CB8ED3E}"/>
          </ac:picMkLst>
        </pc:picChg>
      </pc:sldChg>
      <pc:sldChg chg="modSp">
        <pc:chgData name="Ramya Sreenivasan" userId="a475b1e1-b8a4-4bc9-945d-c16507be1bdc" providerId="ADAL" clId="{E3368EF7-2FD6-4BBE-B666-DF4276FE1F16}" dt="2026-06-25T11:15:24.681" v="3" actId="14826"/>
        <pc:sldMkLst>
          <pc:docMk/>
          <pc:sldMk cId="3035780936" sldId="271"/>
        </pc:sldMkLst>
        <pc:picChg chg="mod">
          <ac:chgData name="Ramya Sreenivasan" userId="a475b1e1-b8a4-4bc9-945d-c16507be1bdc" providerId="ADAL" clId="{E3368EF7-2FD6-4BBE-B666-DF4276FE1F16}" dt="2026-06-25T11:15:24.681" v="3" actId="14826"/>
          <ac:picMkLst>
            <pc:docMk/>
            <pc:sldMk cId="3035780936" sldId="271"/>
            <ac:picMk id="4" creationId="{1A038923-FFF2-2388-BD59-A0D9B2853285}"/>
          </ac:picMkLst>
        </pc:picChg>
      </pc:sldChg>
      <pc:sldChg chg="modSp ord">
        <pc:chgData name="Ramya Sreenivasan" userId="a475b1e1-b8a4-4bc9-945d-c16507be1bdc" providerId="ADAL" clId="{E3368EF7-2FD6-4BBE-B666-DF4276FE1F16}" dt="2026-06-25T11:17:34.197" v="13"/>
        <pc:sldMkLst>
          <pc:docMk/>
          <pc:sldMk cId="245014488" sldId="273"/>
        </pc:sldMkLst>
        <pc:picChg chg="mod">
          <ac:chgData name="Ramya Sreenivasan" userId="a475b1e1-b8a4-4bc9-945d-c16507be1bdc" providerId="ADAL" clId="{E3368EF7-2FD6-4BBE-B666-DF4276FE1F16}" dt="2026-06-25T11:16:17.810" v="9" actId="14826"/>
          <ac:picMkLst>
            <pc:docMk/>
            <pc:sldMk cId="245014488" sldId="273"/>
            <ac:picMk id="2" creationId="{52E54D61-6F3F-E6B7-5F6F-590439554BC3}"/>
          </ac:picMkLst>
        </pc:picChg>
      </pc:sldChg>
      <pc:sldChg chg="modSp mod">
        <pc:chgData name="Ramya Sreenivasan" userId="a475b1e1-b8a4-4bc9-945d-c16507be1bdc" providerId="ADAL" clId="{E3368EF7-2FD6-4BBE-B666-DF4276FE1F16}" dt="2026-06-25T11:15:59.573" v="8" actId="13244"/>
        <pc:sldMkLst>
          <pc:docMk/>
          <pc:sldMk cId="789460267" sldId="274"/>
        </pc:sldMkLst>
        <pc:picChg chg="mod ord">
          <ac:chgData name="Ramya Sreenivasan" userId="a475b1e1-b8a4-4bc9-945d-c16507be1bdc" providerId="ADAL" clId="{E3368EF7-2FD6-4BBE-B666-DF4276FE1F16}" dt="2026-06-25T11:15:59.573" v="8" actId="13244"/>
          <ac:picMkLst>
            <pc:docMk/>
            <pc:sldMk cId="789460267" sldId="274"/>
            <ac:picMk id="2" creationId="{C4A91859-DAEA-4C22-1362-9EBAC0365C4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7D9A-DBB2-5B09-3C4E-B34CD777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6DFE0-73D0-6770-D3B7-250E231CF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B565-2FDD-87AE-742B-4E5D5908F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69CDD-D321-07EB-6E78-B518ED0FE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0676D-739B-AFB4-B953-B25EA007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1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E977F-59B5-CA01-7821-EF3200AD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695CA-F150-5E0D-5472-1BD59C6DA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E359-7D4A-E593-FA6D-736A526D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89093-E97A-70B1-9B1B-679F1737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97E4-93C6-8FD5-132F-96F6DBC8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4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BE995-9202-043E-F214-6A571ABB1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2255B-3B7B-1A90-6D46-B48F93ECD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CB737-0C90-5400-BFCD-3BA72D4D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23B2E-AC4A-3B9C-3121-06AB5068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CA023-CFB6-F0E0-9F5B-7B061C2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3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 dirty="0">
                <a:solidFill>
                  <a:schemeClr val="tx1"/>
                </a:solidFill>
              </a:rPr>
              <a:t>HEIGHT OF EVENT LOCKUP    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9225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25/06/2026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3887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B958-C86E-0D12-24A6-3DB2F369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BE1DE-2385-B4DD-03A8-9F1355AB9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619E9-7CD2-BE0A-17CB-B20E439C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3EDC6-1CDC-EF87-D256-C76F3851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A84BD-000A-718D-CEFE-B4979D88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6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7A89-8CFD-FEFA-380F-3CEA3AA5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C6E0C-1F24-7162-7604-D8B44A0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2139C-DD1D-7B3E-82A5-72E92239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B9195-2BFF-D11C-6689-E35963CC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5230-3AA3-F1FE-DB4A-85FD1298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9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72DF-BC2B-3646-0F60-3E0EF832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63CA1-E02F-9978-D640-C0F97FDB8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2A09A-A073-322E-5479-E41B3C226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63B27-5F18-A293-72B6-02FCC1E5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349C8-326A-77E1-6451-D6CC6F3B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4864E-A030-D3BE-2B62-4C52A2EF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C9A8-8020-0239-21A7-63B1ADF2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B7A9D-DD33-B757-18A1-10DAC3E40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A217E-3E99-4DAA-F62B-597F39662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5F044-17DF-5A8A-94F7-09E6ABF59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50FAE-0FC9-CCDD-BB39-A007ED4E3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96B45-676B-F283-053F-96D7C833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D78474-B8F8-E77B-8F7E-FC2CA597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38ED5B-B1D9-96CA-251B-D0BC81C1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6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AFC8-1A99-B581-D99E-EDE357A5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EF1DE-1632-0C0D-A650-DB8F4E95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4ED17-C700-CFA5-90EF-0DE7C329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8A237-736A-664C-00EE-FD821F5B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3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0A09D-F316-EBD6-4222-93B4C4BA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23D32-EAA7-8ABA-083C-A411DEF8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637A5-4118-9AAF-109A-4966D005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7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7A30-BE8F-6B0D-F626-5E9FEAF4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F20B-2823-23F2-995A-AAC3843A2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22F08-88C6-5DDA-381E-4BB27FEDB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572C9-2340-33C9-3F30-20BF6325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7D679-E01E-7B78-0D29-26F11063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3BE8-5C4B-4826-D208-97BBC436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7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EADC-1429-0ABD-E6D0-20D7A3A6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1EC36-BC23-634A-F7C9-DDBFD3E86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03F3-E814-7413-C2C9-535E6EBC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F467E-B29B-55AB-6B88-CD4FC87B2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8AD53-941A-C8C2-3F24-98AAD04C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56B9A-E997-DC3C-6E49-9B2B8E27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4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898DD-9F47-84A0-A8F8-E5502647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D2EEE-0DA1-09E9-8DFC-1739C2A04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0C6F-9F95-3747-E2BC-3B58CC904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6179-4A26-4B5B-8B27-9588173F2037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D2C-0901-B474-2F89-A2ABB8238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C2BA2-7132-350D-12C2-1269BDDD3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86F87-2A23-4BBA-102B-FDEA533C74F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441113" y="63500"/>
            <a:ext cx="71278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Unrestricted</a:t>
            </a:r>
          </a:p>
        </p:txBody>
      </p:sp>
    </p:spTree>
    <p:extLst>
      <p:ext uri="{BB962C8B-B14F-4D97-AF65-F5344CB8AC3E}">
        <p14:creationId xmlns:p14="http://schemas.microsoft.com/office/powerpoint/2010/main" val="418085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iata.org/en/events/all/cns-partnership-conference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ckground Image">
            <a:extLst>
              <a:ext uri="{FF2B5EF4-FFF2-40B4-BE49-F238E27FC236}">
                <a16:creationId xmlns:a16="http://schemas.microsoft.com/office/drawing/2014/main" id="{7F515EA1-2286-858E-F3A6-BD474CB8ED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3064"/>
            <a:ext cx="12215221" cy="6871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5767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1384145"/>
            <a:ext cx="11214678" cy="20448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Aktiv Grotesk XBold" panose="020B0804020202020204" pitchFamily="34" charset="-78"/>
              </a:rPr>
              <a:t>Customize your own banner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</a:t>
            </a:r>
            <a:r>
              <a:rPr lang="cs-CZ" sz="1600" b="1" dirty="0">
                <a:solidFill>
                  <a:srgbClr val="1E32FA"/>
                </a:solidFill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CNS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 XBold" panose="020B0804020202020204" pitchFamily="34" charset="-7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In the next slide click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Enter a message of your choice in the box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3: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Make sure to include the link to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2"/>
              </a:rPr>
              <a:t>CNS Website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!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E32FA"/>
              </a:solidFill>
              <a:effectLst/>
              <a:uLnTx/>
              <a:uFillTx/>
              <a:latin typeface="Aktiv Grotesk"/>
              <a:ea typeface="Aktiv Grotesk"/>
              <a:cs typeface="Aktiv Grotesk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AC7058-B3A9-4B5B-2A01-07F0A404A0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j-ea"/>
                <a:cs typeface="+mj-cs"/>
              </a:rPr>
              <a:t>Event Promotion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38923-FFF2-2388-BD59-A0D9B28532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2924" y="3688166"/>
            <a:ext cx="4866153" cy="2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8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>
            <a:extLst>
              <a:ext uri="{FF2B5EF4-FFF2-40B4-BE49-F238E27FC236}">
                <a16:creationId xmlns:a16="http://schemas.microsoft.com/office/drawing/2014/main" id="{C4A91859-DAEA-4C22-1362-9EBAC0365C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79"/>
            <a:ext cx="12191997" cy="6856441"/>
          </a:xfrm>
          <a:prstGeom prst="rect">
            <a:avLst/>
          </a:prstGeom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22BEFDDE-4F75-E4C1-D461-F2DC7262A7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9" y="4130301"/>
            <a:ext cx="5107620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3805FF7A-3484-1EDE-7EE4-BBE196BA4D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4021" y="4349286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your message here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add your name, your session or any other wording you wish. Reduce font size as needed.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D7117594-489B-29F6-A61E-4717D1FEDA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7082973" y="495652"/>
            <a:ext cx="4220390" cy="42254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60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>
            <a:extLst>
              <a:ext uri="{FF2B5EF4-FFF2-40B4-BE49-F238E27FC236}">
                <a16:creationId xmlns:a16="http://schemas.microsoft.com/office/drawing/2014/main" id="{52E54D61-6F3F-E6B7-5F6F-590439554B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1448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faaae9-dc8c-459f-a92e-1529c78bcbdb">
      <Terms xmlns="http://schemas.microsoft.com/office/infopath/2007/PartnerControls"/>
    </lcf76f155ced4ddcb4097134ff3c332f>
    <TaxCatchAll xmlns="da655568-1247-43c7-b5ce-0d71de2fb494" xsi:nil="true"/>
    <SharedWithUsers xmlns="86e16ca4-215f-4354-b2b5-4fac53992da1">
      <UserInfo>
        <DisplayName/>
        <AccountId xsi:nil="true"/>
        <AccountType/>
      </UserInfo>
    </SharedWithUsers>
    <MediaLengthInSeconds xmlns="4ffaaae9-dc8c-459f-a92e-1529c78bcbdb" xsi:nil="true"/>
    <Teammemberincharge xmlns="4ffaaae9-dc8c-459f-a92e-1529c78bcbd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35BE1AB82ED949983D4C3BEFB295AA" ma:contentTypeVersion="20" ma:contentTypeDescription="Create a new document." ma:contentTypeScope="" ma:versionID="1accb232203815ec3040efc51cba9a2c">
  <xsd:schema xmlns:xsd="http://www.w3.org/2001/XMLSchema" xmlns:xs="http://www.w3.org/2001/XMLSchema" xmlns:p="http://schemas.microsoft.com/office/2006/metadata/properties" xmlns:ns2="4ffaaae9-dc8c-459f-a92e-1529c78bcbdb" xmlns:ns3="86e16ca4-215f-4354-b2b5-4fac53992da1" xmlns:ns4="da655568-1247-43c7-b5ce-0d71de2fb494" targetNamespace="http://schemas.microsoft.com/office/2006/metadata/properties" ma:root="true" ma:fieldsID="f47486965727e27118c92c38a2790d79" ns2:_="" ns3:_="" ns4:_="">
    <xsd:import namespace="4ffaaae9-dc8c-459f-a92e-1529c78bcbdb"/>
    <xsd:import namespace="86e16ca4-215f-4354-b2b5-4fac53992da1"/>
    <xsd:import namespace="da655568-1247-43c7-b5ce-0d71de2fb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Location" minOccurs="0"/>
                <xsd:element ref="ns2:Teammemberincharg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aae9-dc8c-459f-a92e-1529c78bcb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Teammemberincharge" ma:index="24" nillable="true" ma:displayName="Team member in charge" ma:format="Dropdown" ma:internalName="Teammemberincharge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16ca4-215f-4354-b2b5-4fac53992da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55568-1247-43c7-b5ce-0d71de2fb494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7047f723-34d2-452b-a2e8-72a6afe5340e}" ma:internalName="TaxCatchAll" ma:showField="CatchAllData" ma:web="86e16ca4-215f-4354-b2b5-4fac53992d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4183C6-7270-4AC2-9CD2-45B68A49FD3D}">
  <ds:schemaRefs>
    <ds:schemaRef ds:uri="http://www.w3.org/XML/1998/namespace"/>
    <ds:schemaRef ds:uri="da655568-1247-43c7-b5ce-0d71de2fb494"/>
    <ds:schemaRef ds:uri="http://purl.org/dc/dcmitype/"/>
    <ds:schemaRef ds:uri="4ffaaae9-dc8c-459f-a92e-1529c78bcbdb"/>
    <ds:schemaRef ds:uri="http://schemas.microsoft.com/office/2006/documentManagement/types"/>
    <ds:schemaRef ds:uri="http://purl.org/dc/elements/1.1/"/>
    <ds:schemaRef ds:uri="86e16ca4-215f-4354-b2b5-4fac53992da1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8B2D679-E87D-45E8-943A-2F2AF4B7FA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faaae9-dc8c-459f-a92e-1529c78bcbdb"/>
    <ds:schemaRef ds:uri="86e16ca4-215f-4354-b2b5-4fac53992da1"/>
    <ds:schemaRef ds:uri="da655568-1247-43c7-b5ce-0d71de2fb4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0F9CF5-8B2D-4C74-AACE-FD6C55EF75C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4ae014c-8170-484b-8a8e-3a6b842e2604}" enabled="1" method="Standard" siteId="{ad221784-72a8-4263-ac86-0ccc6b152cd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</Words>
  <Application>Microsoft Office PowerPoint</Application>
  <PresentationFormat>Widescreen</PresentationFormat>
  <Paragraphs>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Aktiv Grotesk</vt:lpstr>
      <vt:lpstr>Aptos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Murphy</dc:creator>
  <cp:lastModifiedBy>Ramya Sreenivasan</cp:lastModifiedBy>
  <cp:revision>1</cp:revision>
  <dcterms:created xsi:type="dcterms:W3CDTF">2023-06-13T12:34:15Z</dcterms:created>
  <dcterms:modified xsi:type="dcterms:W3CDTF">2026-06-25T11:26:58Z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0x0101002D35BE1AB82ED949983D4C3BEFB295AA</vt:lpwstr>
  </property>
  <property fmtid="{D5CDD505-2E9C-101B-9397-08002B2CF9AE}" pid="3" name="MediaServiceImageTags">
    <vt:lpwstr/>
  </property>
  <property fmtid="{D5CDD505-2E9C-101B-9397-08002B2CF9AE}" pid="4" name="Order">
    <vt:r8>515100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lassificationContentMarkingHeaderLocations">
    <vt:lpwstr>Office Theme:8</vt:lpwstr>
  </property>
  <property fmtid="{D5CDD505-2E9C-101B-9397-08002B2CF9AE}" pid="12" name="ClassificationContentMarkingHeaderText">
    <vt:lpwstr>Unrestricted</vt:lpwstr>
  </property>
</Properties>
</file>