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85" r:id="rId5"/>
    <p:sldId id="271" r:id="rId6"/>
    <p:sldId id="288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2FA"/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6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3EBE0-D9F5-40A4-9B75-7CDE05D9BA80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49210-A115-4A3B-A55C-A8D54F423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3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>
                <a:solidFill>
                  <a:schemeClr val="tx1"/>
                </a:solidFill>
              </a:rPr>
              <a:t>HEIGHT OF EVENT LOCKUP    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340E4-4F92-A187-CF1B-E22687FFB03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80800" y="63500"/>
            <a:ext cx="676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iata.org/en/events/all/world-data-symposiu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2990FD7-2F77-478F-6881-15F2B0AA35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7210158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WDS!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WDS website!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5B6086-CE4C-7BBE-FD5A-25CB787C885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645479" y="3692203"/>
            <a:ext cx="4469241" cy="2513376"/>
            <a:chOff x="3645479" y="3692203"/>
            <a:chExt cx="4469241" cy="25133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6F956C-65DF-1CB1-13C2-ED289FB657E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5479" y="3692203"/>
              <a:ext cx="4469241" cy="251337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2C4DE3-69CA-807D-0911-8E7068C2CD8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794087" y="4132251"/>
              <a:ext cx="489371" cy="1018869"/>
              <a:chOff x="2024457" y="915964"/>
              <a:chExt cx="833510" cy="1854533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B3EC7A20-0DEC-0645-5D3D-C345645508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 flipH="1">
                <a:off x="2025604" y="1908891"/>
                <a:ext cx="828555" cy="861606"/>
              </a:xfrm>
              <a:custGeom>
                <a:avLst/>
                <a:gdLst>
                  <a:gd name="T0" fmla="*/ 0 w 3326"/>
                  <a:gd name="T1" fmla="*/ 0 h 3330"/>
                  <a:gd name="T2" fmla="*/ 0 w 3326"/>
                  <a:gd name="T3" fmla="*/ 1665 h 3330"/>
                  <a:gd name="T4" fmla="*/ 1109 w 3326"/>
                  <a:gd name="T5" fmla="*/ 1665 h 3330"/>
                  <a:gd name="T6" fmla="*/ 1109 w 3326"/>
                  <a:gd name="T7" fmla="*/ 3330 h 3330"/>
                  <a:gd name="T8" fmla="*/ 3326 w 3326"/>
                  <a:gd name="T9" fmla="*/ 3330 h 3330"/>
                  <a:gd name="T10" fmla="*/ 3326 w 3326"/>
                  <a:gd name="T11" fmla="*/ 0 h 3330"/>
                  <a:gd name="T12" fmla="*/ 0 w 3326"/>
                  <a:gd name="T13" fmla="*/ 0 h 3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26" h="3330">
                    <a:moveTo>
                      <a:pt x="0" y="0"/>
                    </a:moveTo>
                    <a:lnTo>
                      <a:pt x="0" y="1665"/>
                    </a:lnTo>
                    <a:lnTo>
                      <a:pt x="1109" y="1665"/>
                    </a:lnTo>
                    <a:lnTo>
                      <a:pt x="1109" y="3330"/>
                    </a:lnTo>
                    <a:lnTo>
                      <a:pt x="3326" y="3330"/>
                    </a:lnTo>
                    <a:lnTo>
                      <a:pt x="33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99B2EFC-BB00-6078-87C9-490911550E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024457" y="915964"/>
                <a:ext cx="833510" cy="86676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26305E5-EA07-2F71-C739-3D5690FB1A2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 rot="16200000">
                <a:off x="2339305" y="1274740"/>
                <a:ext cx="201134" cy="386954"/>
              </a:xfrm>
              <a:custGeom>
                <a:avLst/>
                <a:gdLst>
                  <a:gd name="connsiteX0" fmla="*/ 270676 w 270676"/>
                  <a:gd name="connsiteY0" fmla="*/ 0 h 540866"/>
                  <a:gd name="connsiteX1" fmla="*/ 270676 w 270676"/>
                  <a:gd name="connsiteY1" fmla="*/ 270352 h 540866"/>
                  <a:gd name="connsiteX2" fmla="*/ 270514 w 270676"/>
                  <a:gd name="connsiteY2" fmla="*/ 270352 h 540866"/>
                  <a:gd name="connsiteX3" fmla="*/ 270514 w 270676"/>
                  <a:gd name="connsiteY3" fmla="*/ 274419 h 540866"/>
                  <a:gd name="connsiteX4" fmla="*/ 270514 w 270676"/>
                  <a:gd name="connsiteY4" fmla="*/ 540866 h 540866"/>
                  <a:gd name="connsiteX5" fmla="*/ 5653 w 270676"/>
                  <a:gd name="connsiteY5" fmla="*/ 324752 h 540866"/>
                  <a:gd name="connsiteX6" fmla="*/ 178 w 270676"/>
                  <a:gd name="connsiteY6" fmla="*/ 270352 h 540866"/>
                  <a:gd name="connsiteX7" fmla="*/ 0 w 270676"/>
                  <a:gd name="connsiteY7" fmla="*/ 270352 h 540866"/>
                  <a:gd name="connsiteX8" fmla="*/ 270676 w 270676"/>
                  <a:gd name="connsiteY8" fmla="*/ 0 h 54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676" h="540866">
                    <a:moveTo>
                      <a:pt x="270676" y="0"/>
                    </a:moveTo>
                    <a:lnTo>
                      <a:pt x="270676" y="270352"/>
                    </a:lnTo>
                    <a:lnTo>
                      <a:pt x="270514" y="270352"/>
                    </a:lnTo>
                    <a:lnTo>
                      <a:pt x="270514" y="274419"/>
                    </a:lnTo>
                    <a:cubicBezTo>
                      <a:pt x="270514" y="287107"/>
                      <a:pt x="270514" y="337859"/>
                      <a:pt x="270514" y="540866"/>
                    </a:cubicBezTo>
                    <a:cubicBezTo>
                      <a:pt x="139832" y="540866"/>
                      <a:pt x="30855" y="448114"/>
                      <a:pt x="5653" y="324752"/>
                    </a:cubicBezTo>
                    <a:lnTo>
                      <a:pt x="178" y="270352"/>
                    </a:lnTo>
                    <a:lnTo>
                      <a:pt x="0" y="270352"/>
                    </a:lnTo>
                    <a:cubicBezTo>
                      <a:pt x="0" y="121001"/>
                      <a:pt x="121146" y="0"/>
                      <a:pt x="2706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EAC518-266B-2435-AB8F-56AFD8D9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">
            <a:extLst>
              <a:ext uri="{FF2B5EF4-FFF2-40B4-BE49-F238E27FC236}">
                <a16:creationId xmlns:a16="http://schemas.microsoft.com/office/drawing/2014/main" id="{909FA8DE-3138-E8ED-811B-925049983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8C34E647-DB6F-219C-2B57-BE802919AD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4021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</a:t>
            </a:r>
            <a:r>
              <a:rPr lang="fr-FR" sz="1800" b="1" dirty="0" err="1">
                <a:latin typeface="Aktiv Grotesk" panose="020B0504020202020204"/>
              </a:rPr>
              <a:t>your</a:t>
            </a:r>
            <a:r>
              <a:rPr lang="fr-FR" sz="1800" b="1" dirty="0">
                <a:latin typeface="Aktiv Grotesk" panose="020B0504020202020204"/>
              </a:rPr>
              <a:t> message </a:t>
            </a:r>
            <a:r>
              <a:rPr lang="fr-FR" sz="1800" b="1" dirty="0" err="1">
                <a:latin typeface="Aktiv Grotesk" panose="020B0504020202020204"/>
              </a:rPr>
              <a:t>here</a:t>
            </a:r>
            <a:r>
              <a:rPr lang="fr-FR" sz="1800" b="1" dirty="0">
                <a:latin typeface="Aktiv Grotesk" panose="020B0504020202020204"/>
              </a:rPr>
              <a:t>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</a:t>
            </a:r>
            <a:r>
              <a:rPr lang="fr-FR" sz="1800" dirty="0" err="1">
                <a:latin typeface="Aktiv Grotesk" panose="020B0504020202020204"/>
              </a:rPr>
              <a:t>add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your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name</a:t>
            </a:r>
            <a:r>
              <a:rPr lang="fr-FR" sz="1800" dirty="0">
                <a:latin typeface="Aktiv Grotesk" panose="020B0504020202020204"/>
              </a:rPr>
              <a:t>, </a:t>
            </a:r>
            <a:r>
              <a:rPr lang="fr-FR" sz="1800" dirty="0" err="1">
                <a:latin typeface="Aktiv Grotesk" panose="020B0504020202020204"/>
              </a:rPr>
              <a:t>your</a:t>
            </a:r>
            <a:r>
              <a:rPr lang="fr-FR" sz="1800" dirty="0">
                <a:latin typeface="Aktiv Grotesk" panose="020B0504020202020204"/>
              </a:rPr>
              <a:t> session or </a:t>
            </a:r>
            <a:r>
              <a:rPr lang="fr-FR" sz="1800" dirty="0" err="1">
                <a:latin typeface="Aktiv Grotesk" panose="020B0504020202020204"/>
              </a:rPr>
              <a:t>any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other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wording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you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wish</a:t>
            </a:r>
            <a:r>
              <a:rPr lang="fr-FR" sz="1800" dirty="0">
                <a:latin typeface="Aktiv Grotesk" panose="020B0504020202020204"/>
              </a:rPr>
              <a:t>. </a:t>
            </a:r>
            <a:r>
              <a:rPr lang="fr-FR" sz="1800" dirty="0" err="1">
                <a:latin typeface="Aktiv Grotesk" panose="020B0504020202020204"/>
              </a:rPr>
              <a:t>Reduce</a:t>
            </a:r>
            <a:r>
              <a:rPr lang="fr-FR" sz="1800" dirty="0">
                <a:latin typeface="Aktiv Grotesk" panose="020B0504020202020204"/>
              </a:rPr>
              <a:t> font size as </a:t>
            </a:r>
            <a:r>
              <a:rPr lang="fr-FR" sz="1800" dirty="0" err="1">
                <a:latin typeface="Aktiv Grotesk" panose="020B0504020202020204"/>
              </a:rPr>
              <a:t>needed</a:t>
            </a:r>
            <a:r>
              <a:rPr lang="fr-FR" sz="1800" dirty="0">
                <a:latin typeface="Aktiv Grotesk" panose="020B0504020202020204"/>
              </a:rPr>
              <a:t>.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C2899978-BCDB-073D-9DB6-24DE2F75E3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1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BCE4115-4A13-7CBE-C33A-7B33AC7586B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63767657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a987ba-e605-4a3b-b31a-d49f7b212992">
      <Terms xmlns="http://schemas.microsoft.com/office/infopath/2007/PartnerControls"/>
    </lcf76f155ced4ddcb4097134ff3c332f>
    <TaxCatchAll xmlns="807f37fb-aba6-40cb-99a7-526962dd83f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23B9A8476984FBDF7F60C8D333DA6" ma:contentTypeVersion="11" ma:contentTypeDescription="Create a new document." ma:contentTypeScope="" ma:versionID="9652f48147c3a766d36cbfd85c4fc6eb">
  <xsd:schema xmlns:xsd="http://www.w3.org/2001/XMLSchema" xmlns:xs="http://www.w3.org/2001/XMLSchema" xmlns:p="http://schemas.microsoft.com/office/2006/metadata/properties" xmlns:ns2="afa987ba-e605-4a3b-b31a-d49f7b212992" xmlns:ns3="807f37fb-aba6-40cb-99a7-526962dd83fd" targetNamespace="http://schemas.microsoft.com/office/2006/metadata/properties" ma:root="true" ma:fieldsID="90be6f345057565c38b5445f00ea388a" ns2:_="" ns3:_="">
    <xsd:import namespace="afa987ba-e605-4a3b-b31a-d49f7b212992"/>
    <xsd:import namespace="807f37fb-aba6-40cb-99a7-526962dd83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987ba-e605-4a3b-b31a-d49f7b2129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f37fb-aba6-40cb-99a7-526962dd83f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e032011-d82d-4864-8813-98892d1a618a}" ma:internalName="TaxCatchAll" ma:showField="CatchAllData" ma:web="807f37fb-aba6-40cb-99a7-526962dd8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183C6-7270-4AC2-9CD2-45B68A49FD3D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807f37fb-aba6-40cb-99a7-526962dd83fd"/>
    <ds:schemaRef ds:uri="http://schemas.microsoft.com/office/2006/documentManagement/types"/>
    <ds:schemaRef ds:uri="afa987ba-e605-4a3b-b31a-d49f7b212992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C054D5-EB8A-43C2-AD18-6D39486F4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a987ba-e605-4a3b-b31a-d49f7b212992"/>
    <ds:schemaRef ds:uri="807f37fb-aba6-40cb-99a7-526962dd83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4ae014c-8170-484b-8a8e-3a6b842e2604}" enabled="1" method="Standard" siteId="{ad221784-72a8-4263-ac86-0ccc6b152c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Aktiv Grotesk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wds2025-promokit</dc:title>
  <dc:creator>Christine Murphy</dc:creator>
  <cp:lastModifiedBy>Gloria Asiimwe</cp:lastModifiedBy>
  <cp:revision>3</cp:revision>
  <dcterms:created xsi:type="dcterms:W3CDTF">2023-06-13T12:34:15Z</dcterms:created>
  <dcterms:modified xsi:type="dcterms:W3CDTF">2025-11-28T10:43:42Z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0x010100AD723B9A8476984FBDF7F60C8D333DA6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ClassificationContentMarkingHeaderLocations">
    <vt:lpwstr>Office Theme:8</vt:lpwstr>
  </property>
  <property fmtid="{D5CDD505-2E9C-101B-9397-08002B2CF9AE}" pid="12" name="ClassificationContentMarkingHeaderText">
    <vt:lpwstr>Unrestricted</vt:lpwstr>
  </property>
</Properties>
</file>