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7" r:id="rId5"/>
    <p:sldId id="271" r:id="rId6"/>
    <p:sldId id="278" r:id="rId7"/>
    <p:sldId id="28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" userDrawn="1">
          <p15:clr>
            <a:srgbClr val="A4A3A4"/>
          </p15:clr>
        </p15:guide>
        <p15:guide id="4" pos="7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19068C-912F-405E-87D1-9D937753927B}" v="24" dt="2025-01-29T13:56:20.3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811" y="491"/>
      </p:cViewPr>
      <p:guideLst>
        <p:guide orient="horz" pos="2160"/>
        <p:guide pos="3840"/>
        <p:guide orient="horz" pos="216"/>
        <p:guide pos="7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iana Petrescu" userId="62c8f5e4-3d1a-4561-9ddc-9353f5efa58c" providerId="ADAL" clId="{E919068C-912F-405E-87D1-9D937753927B}"/>
    <pc:docChg chg="undo custSel addSld delSld modSld">
      <pc:chgData name="Casiana Petrescu" userId="62c8f5e4-3d1a-4561-9ddc-9353f5efa58c" providerId="ADAL" clId="{E919068C-912F-405E-87D1-9D937753927B}" dt="2025-01-29T13:56:22.346" v="107"/>
      <pc:docMkLst>
        <pc:docMk/>
      </pc:docMkLst>
      <pc:sldChg chg="modSp del mod">
        <pc:chgData name="Casiana Petrescu" userId="62c8f5e4-3d1a-4561-9ddc-9353f5efa58c" providerId="ADAL" clId="{E919068C-912F-405E-87D1-9D937753927B}" dt="2025-01-16T12:45:36.869" v="62" actId="47"/>
        <pc:sldMkLst>
          <pc:docMk/>
          <pc:sldMk cId="2748576720" sldId="257"/>
        </pc:sldMkLst>
        <pc:spChg chg="mod">
          <ac:chgData name="Casiana Petrescu" userId="62c8f5e4-3d1a-4561-9ddc-9353f5efa58c" providerId="ADAL" clId="{E919068C-912F-405E-87D1-9D937753927B}" dt="2025-01-16T12:39:09.028" v="6" actId="108"/>
          <ac:spMkLst>
            <pc:docMk/>
            <pc:sldMk cId="2748576720" sldId="257"/>
            <ac:spMk id="18" creationId="{3303AB1C-A1C6-67B3-6D5F-F41ABB624B23}"/>
          </ac:spMkLst>
        </pc:spChg>
      </pc:sldChg>
      <pc:sldChg chg="modSp mod">
        <pc:chgData name="Casiana Petrescu" userId="62c8f5e4-3d1a-4561-9ddc-9353f5efa58c" providerId="ADAL" clId="{E919068C-912F-405E-87D1-9D937753927B}" dt="2025-01-16T12:45:21.577" v="60"/>
        <pc:sldMkLst>
          <pc:docMk/>
          <pc:sldMk cId="3035780936" sldId="271"/>
        </pc:sldMkLst>
        <pc:spChg chg="mod">
          <ac:chgData name="Casiana Petrescu" userId="62c8f5e4-3d1a-4561-9ddc-9353f5efa58c" providerId="ADAL" clId="{E919068C-912F-405E-87D1-9D937753927B}" dt="2025-01-16T12:40:26.102" v="13"/>
          <ac:spMkLst>
            <pc:docMk/>
            <pc:sldMk cId="3035780936" sldId="271"/>
            <ac:spMk id="3" creationId="{81AC7058-B3A9-4B5B-2A01-07F0A404A047}"/>
          </ac:spMkLst>
        </pc:spChg>
        <pc:spChg chg="mod">
          <ac:chgData name="Casiana Petrescu" userId="62c8f5e4-3d1a-4561-9ddc-9353f5efa58c" providerId="ADAL" clId="{E919068C-912F-405E-87D1-9D937753927B}" dt="2025-01-16T12:40:26.706" v="14"/>
          <ac:spMkLst>
            <pc:docMk/>
            <pc:sldMk cId="3035780936" sldId="271"/>
            <ac:spMk id="5" creationId="{8C2F15C8-4893-5703-E7FC-E8C0F7FE8EDB}"/>
          </ac:spMkLst>
        </pc:spChg>
        <pc:picChg chg="mod">
          <ac:chgData name="Casiana Petrescu" userId="62c8f5e4-3d1a-4561-9ddc-9353f5efa58c" providerId="ADAL" clId="{E919068C-912F-405E-87D1-9D937753927B}" dt="2025-01-16T12:45:21.577" v="60"/>
          <ac:picMkLst>
            <pc:docMk/>
            <pc:sldMk cId="3035780936" sldId="271"/>
            <ac:picMk id="2" creationId="{AAD39276-938D-EE5B-345F-832ACC80D4C6}"/>
          </ac:picMkLst>
        </pc:picChg>
      </pc:sldChg>
      <pc:sldChg chg="del">
        <pc:chgData name="Casiana Petrescu" userId="62c8f5e4-3d1a-4561-9ddc-9353f5efa58c" providerId="ADAL" clId="{E919068C-912F-405E-87D1-9D937753927B}" dt="2025-01-16T12:42:28.164" v="22" actId="47"/>
        <pc:sldMkLst>
          <pc:docMk/>
          <pc:sldMk cId="245014488" sldId="273"/>
        </pc:sldMkLst>
      </pc:sldChg>
      <pc:sldChg chg="del">
        <pc:chgData name="Casiana Petrescu" userId="62c8f5e4-3d1a-4561-9ddc-9353f5efa58c" providerId="ADAL" clId="{E919068C-912F-405E-87D1-9D937753927B}" dt="2025-01-16T12:41:27.277" v="15" actId="47"/>
        <pc:sldMkLst>
          <pc:docMk/>
          <pc:sldMk cId="789460267" sldId="274"/>
        </pc:sldMkLst>
      </pc:sldChg>
      <pc:sldChg chg="del">
        <pc:chgData name="Casiana Petrescu" userId="62c8f5e4-3d1a-4561-9ddc-9353f5efa58c" providerId="ADAL" clId="{E919068C-912F-405E-87D1-9D937753927B}" dt="2025-01-16T12:41:30.599" v="16" actId="47"/>
        <pc:sldMkLst>
          <pc:docMk/>
          <pc:sldMk cId="1484595698" sldId="275"/>
        </pc:sldMkLst>
      </pc:sldChg>
      <pc:sldChg chg="del">
        <pc:chgData name="Casiana Petrescu" userId="62c8f5e4-3d1a-4561-9ddc-9353f5efa58c" providerId="ADAL" clId="{E919068C-912F-405E-87D1-9D937753927B}" dt="2025-01-16T12:45:32.295" v="61" actId="47"/>
        <pc:sldMkLst>
          <pc:docMk/>
          <pc:sldMk cId="1282360959" sldId="276"/>
        </pc:sldMkLst>
      </pc:sldChg>
      <pc:sldChg chg="modSp mod">
        <pc:chgData name="Casiana Petrescu" userId="62c8f5e4-3d1a-4561-9ddc-9353f5efa58c" providerId="ADAL" clId="{E919068C-912F-405E-87D1-9D937753927B}" dt="2025-01-29T13:55:55.512" v="101"/>
        <pc:sldMkLst>
          <pc:docMk/>
          <pc:sldMk cId="3280631888" sldId="277"/>
        </pc:sldMkLst>
        <pc:picChg chg="mod">
          <ac:chgData name="Casiana Petrescu" userId="62c8f5e4-3d1a-4561-9ddc-9353f5efa58c" providerId="ADAL" clId="{E919068C-912F-405E-87D1-9D937753927B}" dt="2025-01-29T13:55:55.512" v="101"/>
          <ac:picMkLst>
            <pc:docMk/>
            <pc:sldMk cId="3280631888" sldId="277"/>
            <ac:picMk id="7" creationId="{6316E629-9608-AEC8-A7E9-0B097B36A846}"/>
          </ac:picMkLst>
        </pc:picChg>
      </pc:sldChg>
      <pc:sldChg chg="addSp delSp modSp mod modClrScheme chgLayout">
        <pc:chgData name="Casiana Petrescu" userId="62c8f5e4-3d1a-4561-9ddc-9353f5efa58c" providerId="ADAL" clId="{E919068C-912F-405E-87D1-9D937753927B}" dt="2025-01-29T13:56:11.600" v="104"/>
        <pc:sldMkLst>
          <pc:docMk/>
          <pc:sldMk cId="2580177660" sldId="278"/>
        </pc:sldMkLst>
        <pc:spChg chg="mod">
          <ac:chgData name="Casiana Petrescu" userId="62c8f5e4-3d1a-4561-9ddc-9353f5efa58c" providerId="ADAL" clId="{E919068C-912F-405E-87D1-9D937753927B}" dt="2025-01-29T13:54:20.193" v="96"/>
          <ac:spMkLst>
            <pc:docMk/>
            <pc:sldMk cId="2580177660" sldId="278"/>
            <ac:spMk id="11" creationId="{4D2E2F60-AC55-11AE-23B9-8406063259C4}"/>
          </ac:spMkLst>
        </pc:spChg>
        <pc:spChg chg="mod">
          <ac:chgData name="Casiana Petrescu" userId="62c8f5e4-3d1a-4561-9ddc-9353f5efa58c" providerId="ADAL" clId="{E919068C-912F-405E-87D1-9D937753927B}" dt="2025-01-29T13:54:19.879" v="95"/>
          <ac:spMkLst>
            <pc:docMk/>
            <pc:sldMk cId="2580177660" sldId="278"/>
            <ac:spMk id="12" creationId="{F1057750-4AE6-6A73-E1CC-60FBF53FC37A}"/>
          </ac:spMkLst>
        </pc:spChg>
        <pc:spChg chg="add del mod ord">
          <ac:chgData name="Casiana Petrescu" userId="62c8f5e4-3d1a-4561-9ddc-9353f5efa58c" providerId="ADAL" clId="{E919068C-912F-405E-87D1-9D937753927B}" dt="2025-01-16T12:45:59.639" v="63" actId="931"/>
          <ac:spMkLst>
            <pc:docMk/>
            <pc:sldMk cId="2580177660" sldId="278"/>
            <ac:spMk id="13" creationId="{3F79A5FD-901A-7C0B-816F-6FDCC8E6A9A2}"/>
          </ac:spMkLst>
        </pc:spChg>
        <pc:spChg chg="add mod">
          <ac:chgData name="Casiana Petrescu" userId="62c8f5e4-3d1a-4561-9ddc-9353f5efa58c" providerId="ADAL" clId="{E919068C-912F-405E-87D1-9D937753927B}" dt="2025-01-29T13:54:19.585" v="94"/>
          <ac:spMkLst>
            <pc:docMk/>
            <pc:sldMk cId="2580177660" sldId="278"/>
            <ac:spMk id="17" creationId="{DA3EB6FC-A8A2-EBC5-7E4A-8A1231D34CC5}"/>
          </ac:spMkLst>
        </pc:spChg>
        <pc:picChg chg="mod">
          <ac:chgData name="Casiana Petrescu" userId="62c8f5e4-3d1a-4561-9ddc-9353f5efa58c" providerId="ADAL" clId="{E919068C-912F-405E-87D1-9D937753927B}" dt="2025-01-29T13:56:11.600" v="104"/>
          <ac:picMkLst>
            <pc:docMk/>
            <pc:sldMk cId="2580177660" sldId="278"/>
            <ac:picMk id="10" creationId="{621EB24E-B843-A0DC-91D2-21649C20F3AA}"/>
          </ac:picMkLst>
        </pc:picChg>
        <pc:picChg chg="add del mod">
          <ac:chgData name="Casiana Petrescu" userId="62c8f5e4-3d1a-4561-9ddc-9353f5efa58c" providerId="ADAL" clId="{E919068C-912F-405E-87D1-9D937753927B}" dt="2025-01-16T12:46:01.796" v="66" actId="478"/>
          <ac:picMkLst>
            <pc:docMk/>
            <pc:sldMk cId="2580177660" sldId="278"/>
            <ac:picMk id="15" creationId="{209BE02C-F6B6-8C65-77FF-6706D328A4AF}"/>
          </ac:picMkLst>
        </pc:picChg>
      </pc:sldChg>
      <pc:sldChg chg="addSp delSp modSp add del mod modShow">
        <pc:chgData name="Casiana Petrescu" userId="62c8f5e4-3d1a-4561-9ddc-9353f5efa58c" providerId="ADAL" clId="{E919068C-912F-405E-87D1-9D937753927B}" dt="2025-01-16T12:44:09.258" v="41" actId="47"/>
        <pc:sldMkLst>
          <pc:docMk/>
          <pc:sldMk cId="933495388" sldId="279"/>
        </pc:sldMkLst>
        <pc:spChg chg="add del mod">
          <ac:chgData name="Casiana Petrescu" userId="62c8f5e4-3d1a-4561-9ddc-9353f5efa58c" providerId="ADAL" clId="{E919068C-912F-405E-87D1-9D937753927B}" dt="2025-01-16T12:42:07.020" v="20" actId="478"/>
          <ac:spMkLst>
            <pc:docMk/>
            <pc:sldMk cId="933495388" sldId="279"/>
            <ac:spMk id="3" creationId="{6FECB605-4FBE-6205-6334-F30A3AEB1DF3}"/>
          </ac:spMkLst>
        </pc:spChg>
        <pc:spChg chg="add mod">
          <ac:chgData name="Casiana Petrescu" userId="62c8f5e4-3d1a-4561-9ddc-9353f5efa58c" providerId="ADAL" clId="{E919068C-912F-405E-87D1-9D937753927B}" dt="2025-01-16T12:42:13.600" v="21"/>
          <ac:spMkLst>
            <pc:docMk/>
            <pc:sldMk cId="933495388" sldId="279"/>
            <ac:spMk id="5" creationId="{3ABD712C-76E6-D3FD-0F7C-C304AEFFC16C}"/>
          </ac:spMkLst>
        </pc:spChg>
        <pc:spChg chg="del">
          <ac:chgData name="Casiana Petrescu" userId="62c8f5e4-3d1a-4561-9ddc-9353f5efa58c" providerId="ADAL" clId="{E919068C-912F-405E-87D1-9D937753927B}" dt="2025-01-16T12:42:05.520" v="19" actId="478"/>
          <ac:spMkLst>
            <pc:docMk/>
            <pc:sldMk cId="933495388" sldId="279"/>
            <ac:spMk id="16" creationId="{A8B114A4-2918-EB2B-8534-67CCE7C155A4}"/>
          </ac:spMkLst>
        </pc:spChg>
        <pc:spChg chg="mod">
          <ac:chgData name="Casiana Petrescu" userId="62c8f5e4-3d1a-4561-9ddc-9353f5efa58c" providerId="ADAL" clId="{E919068C-912F-405E-87D1-9D937753927B}" dt="2025-01-16T12:43:20.979" v="33" actId="1037"/>
          <ac:spMkLst>
            <pc:docMk/>
            <pc:sldMk cId="933495388" sldId="279"/>
            <ac:spMk id="28" creationId="{DA6A1E72-E230-5947-1CE7-EFBAA2CDCDCE}"/>
          </ac:spMkLst>
        </pc:spChg>
      </pc:sldChg>
      <pc:sldChg chg="addSp delSp modSp new mod modClrScheme chgLayout">
        <pc:chgData name="Casiana Petrescu" userId="62c8f5e4-3d1a-4561-9ddc-9353f5efa58c" providerId="ADAL" clId="{E919068C-912F-405E-87D1-9D937753927B}" dt="2025-01-29T13:56:22.346" v="107"/>
        <pc:sldMkLst>
          <pc:docMk/>
          <pc:sldMk cId="1068637447" sldId="280"/>
        </pc:sldMkLst>
        <pc:spChg chg="del">
          <ac:chgData name="Casiana Petrescu" userId="62c8f5e4-3d1a-4561-9ddc-9353f5efa58c" providerId="ADAL" clId="{E919068C-912F-405E-87D1-9D937753927B}" dt="2025-01-16T12:42:38.953" v="26"/>
          <ac:spMkLst>
            <pc:docMk/>
            <pc:sldMk cId="1068637447" sldId="280"/>
            <ac:spMk id="2" creationId="{EC2752EE-3B9F-873D-E7FC-69487FE27D7C}"/>
          </ac:spMkLst>
        </pc:spChg>
        <pc:spChg chg="del">
          <ac:chgData name="Casiana Petrescu" userId="62c8f5e4-3d1a-4561-9ddc-9353f5efa58c" providerId="ADAL" clId="{E919068C-912F-405E-87D1-9D937753927B}" dt="2025-01-16T12:42:46.018" v="28" actId="700"/>
          <ac:spMkLst>
            <pc:docMk/>
            <pc:sldMk cId="1068637447" sldId="280"/>
            <ac:spMk id="3" creationId="{42894F10-41D4-C6ED-AA55-29BC6273F37F}"/>
          </ac:spMkLst>
        </pc:spChg>
        <pc:spChg chg="del">
          <ac:chgData name="Casiana Petrescu" userId="62c8f5e4-3d1a-4561-9ddc-9353f5efa58c" providerId="ADAL" clId="{E919068C-912F-405E-87D1-9D937753927B}" dt="2025-01-16T12:42:46.018" v="28" actId="700"/>
          <ac:spMkLst>
            <pc:docMk/>
            <pc:sldMk cId="1068637447" sldId="280"/>
            <ac:spMk id="4" creationId="{03A83C67-1438-3E3C-DC0F-D68C3609E6DF}"/>
          </ac:spMkLst>
        </pc:spChg>
        <pc:spChg chg="del">
          <ac:chgData name="Casiana Petrescu" userId="62c8f5e4-3d1a-4561-9ddc-9353f5efa58c" providerId="ADAL" clId="{E919068C-912F-405E-87D1-9D937753927B}" dt="2025-01-16T12:42:46.018" v="28" actId="700"/>
          <ac:spMkLst>
            <pc:docMk/>
            <pc:sldMk cId="1068637447" sldId="280"/>
            <ac:spMk id="5" creationId="{EB0EA80E-DB0E-362E-8A93-F21A24F35B4D}"/>
          </ac:spMkLst>
        </pc:spChg>
        <pc:spChg chg="del">
          <ac:chgData name="Casiana Petrescu" userId="62c8f5e4-3d1a-4561-9ddc-9353f5efa58c" providerId="ADAL" clId="{E919068C-912F-405E-87D1-9D937753927B}" dt="2025-01-16T12:42:46.018" v="28" actId="700"/>
          <ac:spMkLst>
            <pc:docMk/>
            <pc:sldMk cId="1068637447" sldId="280"/>
            <ac:spMk id="6" creationId="{188CFC16-332A-6881-3864-0D5415BA9699}"/>
          </ac:spMkLst>
        </pc:spChg>
        <pc:picChg chg="add del mod ord">
          <ac:chgData name="Casiana Petrescu" userId="62c8f5e4-3d1a-4561-9ddc-9353f5efa58c" providerId="ADAL" clId="{E919068C-912F-405E-87D1-9D937753927B}" dt="2025-01-16T12:43:29.730" v="34" actId="478"/>
          <ac:picMkLst>
            <pc:docMk/>
            <pc:sldMk cId="1068637447" sldId="280"/>
            <ac:picMk id="7" creationId="{292E1B5B-20BB-9526-C535-C4BB9A321B98}"/>
          </ac:picMkLst>
        </pc:picChg>
        <pc:picChg chg="add del mod">
          <ac:chgData name="Casiana Petrescu" userId="62c8f5e4-3d1a-4561-9ddc-9353f5efa58c" providerId="ADAL" clId="{E919068C-912F-405E-87D1-9D937753927B}" dt="2025-01-16T12:44:02.933" v="40" actId="478"/>
          <ac:picMkLst>
            <pc:docMk/>
            <pc:sldMk cId="1068637447" sldId="280"/>
            <ac:picMk id="8" creationId="{8846097B-355E-4DA8-302B-FC9812F05ACF}"/>
          </ac:picMkLst>
        </pc:picChg>
        <pc:picChg chg="add mod">
          <ac:chgData name="Casiana Petrescu" userId="62c8f5e4-3d1a-4561-9ddc-9353f5efa58c" providerId="ADAL" clId="{E919068C-912F-405E-87D1-9D937753927B}" dt="2025-01-29T13:56:22.346" v="107"/>
          <ac:picMkLst>
            <pc:docMk/>
            <pc:sldMk cId="1068637447" sldId="280"/>
            <ac:picMk id="9" creationId="{BC234FF7-AEED-1CFB-19EC-457D209478BF}"/>
          </ac:picMkLst>
        </pc:picChg>
      </pc:sldChg>
      <pc:sldChg chg="add del">
        <pc:chgData name="Casiana Petrescu" userId="62c8f5e4-3d1a-4561-9ddc-9353f5efa58c" providerId="ADAL" clId="{E919068C-912F-405E-87D1-9D937753927B}" dt="2025-01-16T12:42:38.687" v="25"/>
        <pc:sldMkLst>
          <pc:docMk/>
          <pc:sldMk cId="533402194" sldId="281"/>
        </pc:sldMkLst>
      </pc:sldChg>
      <pc:sldChg chg="addSp delSp modSp add del mod">
        <pc:chgData name="Casiana Petrescu" userId="62c8f5e4-3d1a-4561-9ddc-9353f5efa58c" providerId="ADAL" clId="{E919068C-912F-405E-87D1-9D937753927B}" dt="2025-01-16T12:46:37.471" v="72" actId="47"/>
        <pc:sldMkLst>
          <pc:docMk/>
          <pc:sldMk cId="1662112348" sldId="281"/>
        </pc:sldMkLst>
        <pc:spChg chg="add del mod">
          <ac:chgData name="Casiana Petrescu" userId="62c8f5e4-3d1a-4561-9ddc-9353f5efa58c" providerId="ADAL" clId="{E919068C-912F-405E-87D1-9D937753927B}" dt="2025-01-16T12:44:24.768" v="44" actId="478"/>
          <ac:spMkLst>
            <pc:docMk/>
            <pc:sldMk cId="1662112348" sldId="281"/>
            <ac:spMk id="3" creationId="{58CCE3A7-FE6A-ADC4-29CE-D789DC9D62B3}"/>
          </ac:spMkLst>
        </pc:spChg>
        <pc:spChg chg="add mod">
          <ac:chgData name="Casiana Petrescu" userId="62c8f5e4-3d1a-4561-9ddc-9353f5efa58c" providerId="ADAL" clId="{E919068C-912F-405E-87D1-9D937753927B}" dt="2025-01-16T12:44:31.300" v="47" actId="20577"/>
          <ac:spMkLst>
            <pc:docMk/>
            <pc:sldMk cId="1662112348" sldId="281"/>
            <ac:spMk id="5" creationId="{5DA17CC4-6A18-C107-89E0-BD3376C519A6}"/>
          </ac:spMkLst>
        </pc:spChg>
        <pc:spChg chg="del">
          <ac:chgData name="Casiana Petrescu" userId="62c8f5e4-3d1a-4561-9ddc-9353f5efa58c" providerId="ADAL" clId="{E919068C-912F-405E-87D1-9D937753927B}" dt="2025-01-16T12:44:18.829" v="43" actId="478"/>
          <ac:spMkLst>
            <pc:docMk/>
            <pc:sldMk cId="1662112348" sldId="281"/>
            <ac:spMk id="16" creationId="{A8B114A4-2918-EB2B-8534-67CCE7C155A4}"/>
          </ac:spMkLst>
        </pc:spChg>
        <pc:spChg chg="mod">
          <ac:chgData name="Casiana Petrescu" userId="62c8f5e4-3d1a-4561-9ddc-9353f5efa58c" providerId="ADAL" clId="{E919068C-912F-405E-87D1-9D937753927B}" dt="2025-01-16T12:44:37.450" v="54" actId="1038"/>
          <ac:spMkLst>
            <pc:docMk/>
            <pc:sldMk cId="1662112348" sldId="281"/>
            <ac:spMk id="28" creationId="{DA6A1E72-E230-5947-1CE7-EFBAA2CDCDCE}"/>
          </ac:spMkLst>
        </pc:spChg>
      </pc:sldChg>
      <pc:sldChg chg="add del">
        <pc:chgData name="Casiana Petrescu" userId="62c8f5e4-3d1a-4561-9ddc-9353f5efa58c" providerId="ADAL" clId="{E919068C-912F-405E-87D1-9D937753927B}" dt="2025-01-16T12:43:32.031" v="36"/>
        <pc:sldMkLst>
          <pc:docMk/>
          <pc:sldMk cId="3965406020" sldId="281"/>
        </pc:sldMkLst>
      </pc:sldChg>
      <pc:sldChg chg="add del">
        <pc:chgData name="Casiana Petrescu" userId="62c8f5e4-3d1a-4561-9ddc-9353f5efa58c" providerId="ADAL" clId="{E919068C-912F-405E-87D1-9D937753927B}" dt="2025-01-16T12:44:55.034" v="56"/>
        <pc:sldMkLst>
          <pc:docMk/>
          <pc:sldMk cId="3988074861" sldId="282"/>
        </pc:sldMkLst>
      </pc:sldChg>
      <pc:sldMasterChg chg="delSldLayout">
        <pc:chgData name="Casiana Petrescu" userId="62c8f5e4-3d1a-4561-9ddc-9353f5efa58c" providerId="ADAL" clId="{E919068C-912F-405E-87D1-9D937753927B}" dt="2025-01-16T12:46:37.471" v="72" actId="47"/>
        <pc:sldMasterMkLst>
          <pc:docMk/>
          <pc:sldMasterMk cId="4180852313" sldId="2147483648"/>
        </pc:sldMasterMkLst>
        <pc:sldLayoutChg chg="del">
          <pc:chgData name="Casiana Petrescu" userId="62c8f5e4-3d1a-4561-9ddc-9353f5efa58c" providerId="ADAL" clId="{E919068C-912F-405E-87D1-9D937753927B}" dt="2025-01-16T12:46:37.471" v="72" actId="47"/>
          <pc:sldLayoutMkLst>
            <pc:docMk/>
            <pc:sldMasterMk cId="4180852313" sldId="2147483648"/>
            <pc:sldLayoutMk cId="578392257" sldId="21474836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D7D9A-DBB2-5B09-3C4E-B34CD777E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6DFE0-73D0-6770-D3B7-250E231CF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B565-2FDD-87AE-742B-4E5D5908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A69CDD-D321-07EB-6E78-B518ED0FE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676D-739B-AFB4-B953-B25EA0078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E977F-59B5-CA01-7821-EF3200AD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D695CA-F150-5E0D-5472-1BD59C6DA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CE359-7D4A-E593-FA6D-736A526DF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9093-E97A-70B1-9B1B-679F1737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B97E4-93C6-8FD5-132F-96F6DBC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2BE995-9202-043E-F214-6A571ABB1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2255B-3B7B-1A90-6D46-B48F93ECD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CB737-0C90-5400-BFCD-3BA72D4D8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23B2E-AC4A-3B9C-3121-06AB5068B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CA023-CFB6-F0E0-9F5B-7B061C29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9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29/01/2025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685" y="812800"/>
            <a:ext cx="4347143" cy="4352354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388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BB958-C86E-0D12-24A6-3DB2F369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BE1DE-2385-B4DD-03A8-9F1355AB9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619E9-7CD2-BE0A-17CB-B20E439C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EDC6-1CDC-EF87-D256-C76F3851A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A84BD-000A-718D-CEFE-B4979D88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47A89-8CFD-FEFA-380F-3CEA3AA5E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2C6E0C-1F24-7162-7604-D8B44A089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2139C-DD1D-7B3E-82A5-72E92239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B9195-2BFF-D11C-6689-E35963CC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95230-3AA3-F1FE-DB4A-85FD12982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9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72DF-BC2B-3646-0F60-3E0EF832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63CA1-E02F-9978-D640-C0F97FDB8C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D2A09A-A073-322E-5479-E41B3C226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E63B27-5F18-A293-72B6-02FCC1E5A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B349C8-326A-77E1-6451-D6CC6F3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4864E-A030-D3BE-2B62-4C52A2EF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CC9A8-8020-0239-21A7-63B1ADF2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B7A9D-DD33-B757-18A1-10DAC3E40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5A217E-3E99-4DAA-F62B-597F39662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5F044-17DF-5A8A-94F7-09E6ABF59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50FAE-0FC9-CCDD-BB39-A007ED4E3C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96B45-676B-F283-053F-96D7C83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D78474-B8F8-E77B-8F7E-FC2CA597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38ED5B-B1D9-96CA-251B-D0BC81C1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5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7AFC8-1A99-B581-D99E-EDE357A5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1EF1DE-1632-0C0D-A650-DB8F4E95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A4ED17-C700-CFA5-90EF-0DE7C329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8A237-736A-664C-00EE-FD821F5B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3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90A09D-F316-EBD6-4222-93B4C4BAC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23D32-EAA7-8ABA-083C-A411DEF8C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37A5-4118-9AAF-109A-4966D005A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77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27A30-BE8F-6B0D-F626-5E9FEAF44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6F20B-2823-23F2-995A-AAC3843A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022F08-88C6-5DDA-381E-4BB27FED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572C9-2340-33C9-3F30-20BF63257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E7D679-E01E-7B78-0D29-26F110637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43BE8-5C4B-4826-D208-97BBC436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7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5EADC-1429-0ABD-E6D0-20D7A3A6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41EC36-BC23-634A-F7C9-DDBFD3E86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F503F3-E814-7413-C2C9-535E6EBC9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F467E-B29B-55AB-6B88-CD4FC87B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8AD53-941A-C8C2-3F24-98AAD04C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56B9A-E997-DC3C-6E49-9B2B8E27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4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C898DD-9F47-84A0-A8F8-E55026476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9D2EEE-0DA1-09E9-8DFC-1739C2A0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00C6F-9F95-3747-E2BC-3B58CC904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86179-4A26-4B5B-8B27-9588173F2037}" type="datetimeFigureOut">
              <a:rPr lang="en-US" smtClean="0"/>
              <a:t>29-Jan-25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E7D2C-0901-B474-2F89-A2ABB8238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C2BA2-7132-350D-12C2-1269BDDD36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5149B-E740-4BEA-83A0-1A565DABE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5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iata.org/en/events/all/sc157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316E629-9608-AEC8-A7E9-0B097B36A8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3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2F15C8-4893-5703-E7FC-E8C0F7FE8ED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1384145"/>
            <a:ext cx="11214678" cy="204485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n-ea"/>
                <a:cs typeface="Aktiv Grotesk XBold" panose="020B0804020202020204" pitchFamily="34" charset="-78"/>
              </a:rPr>
              <a:t>Customize your own banner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to promote your participation at the IATA Slot</a:t>
            </a:r>
            <a:r>
              <a:rPr lang="en-US" sz="1600" b="1" dirty="0">
                <a:solidFill>
                  <a:srgbClr val="1E32FA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Conference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 XBold" panose="020B0804020202020204" pitchFamily="34" charset="-78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1: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+mn-ea"/>
                <a:cs typeface="+mn-cs"/>
              </a:rPr>
              <a:t>In the next slide click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in the circle to insert your profile picture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2: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Enter a message of your choice in the box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 XBold" panose="020B0804020202020204" pitchFamily="34" charset="-78"/>
              </a:rPr>
              <a:t>STEP 3: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Select all the items on the slide (CTRL+A), click right and hit “Save as picture”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ktiv Grotesk"/>
              <a:ea typeface="Aktiv Grotesk" panose="020B0504020202020204" pitchFamily="34" charset="0"/>
              <a:cs typeface="Aktiv Grotesk" panose="020B05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Your banner is ready to use.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Make sure to include the link to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IATA </a:t>
            </a:r>
            <a:r>
              <a:rPr lang="en-US" sz="1400" b="1" dirty="0">
                <a:solidFill>
                  <a:prstClr val="black"/>
                </a:solidFill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Slot Conference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  <a:hlinkClick r:id="rId2"/>
              </a:rPr>
              <a:t>website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Aktiv Grotesk" panose="020B0504020202020204" pitchFamily="34" charset="0"/>
                <a:cs typeface="Aktiv Grotesk" panose="020B0504020202020204" pitchFamily="34" charset="0"/>
              </a:rPr>
              <a:t>!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1E32FA"/>
              </a:solidFill>
              <a:effectLst/>
              <a:uLnTx/>
              <a:uFillTx/>
              <a:latin typeface="Aktiv Grotesk"/>
              <a:ea typeface="Aktiv Grotesk"/>
              <a:cs typeface="Aktiv Grotesk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AC7058-B3A9-4B5B-2A01-07F0A404A04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81000" y="365125"/>
            <a:ext cx="11429324" cy="609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E32FA"/>
                </a:solidFill>
                <a:effectLst/>
                <a:uLnTx/>
                <a:uFillTx/>
                <a:latin typeface="Aktiv Grotesk"/>
                <a:ea typeface="+mj-ea"/>
                <a:cs typeface="+mj-cs"/>
              </a:rPr>
              <a:t>Event Promotion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D39276-938D-EE5B-345F-832ACC80D4C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923" y="3684953"/>
            <a:ext cx="4866155" cy="27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80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21EB24E-B843-A0DC-91D2-21649C20F3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9" y="1880"/>
            <a:ext cx="12184789" cy="6853943"/>
          </a:xfrm>
          <a:prstGeom prst="rect">
            <a:avLst/>
          </a:prstGeom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4D2E2F60-AC55-11AE-23B9-8406063259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09" y="4130301"/>
            <a:ext cx="5107620" cy="1638300"/>
          </a:xfrm>
          <a:custGeom>
            <a:avLst/>
            <a:gdLst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27305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8" fmla="*/ 0 w 6019800"/>
              <a:gd name="connsiteY8" fmla="*/ 273055 h 1638300"/>
              <a:gd name="connsiteX0" fmla="*/ 0 w 6019800"/>
              <a:gd name="connsiteY0" fmla="*/ 1365245 h 1638300"/>
              <a:gd name="connsiteX1" fmla="*/ 273055 w 6019800"/>
              <a:gd name="connsiteY1" fmla="*/ 0 h 1638300"/>
              <a:gd name="connsiteX2" fmla="*/ 5746745 w 6019800"/>
              <a:gd name="connsiteY2" fmla="*/ 0 h 1638300"/>
              <a:gd name="connsiteX3" fmla="*/ 6019800 w 6019800"/>
              <a:gd name="connsiteY3" fmla="*/ 273055 h 1638300"/>
              <a:gd name="connsiteX4" fmla="*/ 6019800 w 6019800"/>
              <a:gd name="connsiteY4" fmla="*/ 1365245 h 1638300"/>
              <a:gd name="connsiteX5" fmla="*/ 5746745 w 6019800"/>
              <a:gd name="connsiteY5" fmla="*/ 1638300 h 1638300"/>
              <a:gd name="connsiteX6" fmla="*/ 273055 w 6019800"/>
              <a:gd name="connsiteY6" fmla="*/ 1638300 h 1638300"/>
              <a:gd name="connsiteX7" fmla="*/ 0 w 6019800"/>
              <a:gd name="connsiteY7" fmla="*/ 1365245 h 1638300"/>
              <a:gd name="connsiteX0" fmla="*/ 684211 w 6430956"/>
              <a:gd name="connsiteY0" fmla="*/ 1638300 h 1638300"/>
              <a:gd name="connsiteX1" fmla="*/ 684211 w 6430956"/>
              <a:gd name="connsiteY1" fmla="*/ 0 h 1638300"/>
              <a:gd name="connsiteX2" fmla="*/ 6157901 w 6430956"/>
              <a:gd name="connsiteY2" fmla="*/ 0 h 1638300"/>
              <a:gd name="connsiteX3" fmla="*/ 6430956 w 6430956"/>
              <a:gd name="connsiteY3" fmla="*/ 273055 h 1638300"/>
              <a:gd name="connsiteX4" fmla="*/ 6430956 w 6430956"/>
              <a:gd name="connsiteY4" fmla="*/ 1365245 h 1638300"/>
              <a:gd name="connsiteX5" fmla="*/ 6157901 w 6430956"/>
              <a:gd name="connsiteY5" fmla="*/ 1638300 h 1638300"/>
              <a:gd name="connsiteX6" fmla="*/ 684211 w 6430956"/>
              <a:gd name="connsiteY6" fmla="*/ 1638300 h 1638300"/>
              <a:gd name="connsiteX0" fmla="*/ 405694 w 6152439"/>
              <a:gd name="connsiteY0" fmla="*/ 1638300 h 1638300"/>
              <a:gd name="connsiteX1" fmla="*/ 405694 w 6152439"/>
              <a:gd name="connsiteY1" fmla="*/ 0 h 1638300"/>
              <a:gd name="connsiteX2" fmla="*/ 5879384 w 6152439"/>
              <a:gd name="connsiteY2" fmla="*/ 0 h 1638300"/>
              <a:gd name="connsiteX3" fmla="*/ 6152439 w 6152439"/>
              <a:gd name="connsiteY3" fmla="*/ 273055 h 1638300"/>
              <a:gd name="connsiteX4" fmla="*/ 6152439 w 6152439"/>
              <a:gd name="connsiteY4" fmla="*/ 1365245 h 1638300"/>
              <a:gd name="connsiteX5" fmla="*/ 5879384 w 6152439"/>
              <a:gd name="connsiteY5" fmla="*/ 1638300 h 1638300"/>
              <a:gd name="connsiteX6" fmla="*/ 405694 w 6152439"/>
              <a:gd name="connsiteY6" fmla="*/ 1638300 h 1638300"/>
              <a:gd name="connsiteX0" fmla="*/ 4947 w 5751692"/>
              <a:gd name="connsiteY0" fmla="*/ 1638300 h 1638300"/>
              <a:gd name="connsiteX1" fmla="*/ 4947 w 5751692"/>
              <a:gd name="connsiteY1" fmla="*/ 0 h 1638300"/>
              <a:gd name="connsiteX2" fmla="*/ 5478637 w 5751692"/>
              <a:gd name="connsiteY2" fmla="*/ 0 h 1638300"/>
              <a:gd name="connsiteX3" fmla="*/ 5751692 w 5751692"/>
              <a:gd name="connsiteY3" fmla="*/ 273055 h 1638300"/>
              <a:gd name="connsiteX4" fmla="*/ 5751692 w 5751692"/>
              <a:gd name="connsiteY4" fmla="*/ 1365245 h 1638300"/>
              <a:gd name="connsiteX5" fmla="*/ 5478637 w 5751692"/>
              <a:gd name="connsiteY5" fmla="*/ 1638300 h 1638300"/>
              <a:gd name="connsiteX6" fmla="*/ 4947 w 5751692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1692" h="1638300">
                <a:moveTo>
                  <a:pt x="4947" y="1638300"/>
                </a:moveTo>
                <a:cubicBezTo>
                  <a:pt x="3890" y="800100"/>
                  <a:pt x="-5635" y="1181100"/>
                  <a:pt x="4947" y="0"/>
                </a:cubicBezTo>
                <a:lnTo>
                  <a:pt x="5478637" y="0"/>
                </a:lnTo>
                <a:cubicBezTo>
                  <a:pt x="5629441" y="0"/>
                  <a:pt x="5751692" y="122251"/>
                  <a:pt x="5751692" y="273055"/>
                </a:cubicBezTo>
                <a:lnTo>
                  <a:pt x="5751692" y="1365245"/>
                </a:lnTo>
                <a:cubicBezTo>
                  <a:pt x="5751692" y="1516049"/>
                  <a:pt x="5629441" y="1638300"/>
                  <a:pt x="5478637" y="1638300"/>
                </a:cubicBezTo>
                <a:lnTo>
                  <a:pt x="4947" y="1638300"/>
                </a:lnTo>
                <a:close/>
              </a:path>
            </a:pathLst>
          </a:custGeom>
          <a:solidFill>
            <a:srgbClr val="FAC833"/>
          </a:solidFill>
          <a:ln>
            <a:solidFill>
              <a:srgbClr val="FAC8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F1057750-4AE6-6A73-E1CC-60FBF53FC37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4021" y="4349286"/>
            <a:ext cx="46023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latin typeface="Aktiv Grotesk" panose="020B0504020202020204"/>
              </a:rPr>
              <a:t>Type your message here </a:t>
            </a:r>
            <a:r>
              <a:rPr lang="fr-FR" sz="1800" dirty="0">
                <a:latin typeface="Aktiv Grotesk" panose="020B0504020202020204"/>
              </a:rPr>
              <a:t>…</a:t>
            </a:r>
            <a:br>
              <a:rPr lang="fr-FR" sz="1800" dirty="0">
                <a:latin typeface="Aktiv Grotesk" panose="020B0504020202020204"/>
              </a:rPr>
            </a:br>
            <a:r>
              <a:rPr lang="fr-FR" sz="1800" dirty="0">
                <a:latin typeface="Aktiv Grotesk" panose="020B0504020202020204"/>
              </a:rPr>
              <a:t>You can add your name, your session or any other wording you wish. Reduce font size as needed.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A3EB6FC-A8A2-EBC5-7E4A-8A1231D34C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/>
          </p:nvPr>
        </p:nvSpPr>
        <p:spPr>
          <a:xfrm>
            <a:off x="7082973" y="334335"/>
            <a:ext cx="4347143" cy="435235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7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234FF7-AEED-1CFB-19EC-457D209478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1" y="2176"/>
            <a:ext cx="12184262" cy="685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37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a655568-1247-43c7-b5ce-0d71de2fb494" xsi:nil="true"/>
    <lcf76f155ced4ddcb4097134ff3c332f xmlns="3c730c86-e4a3-4f10-92dc-24e2887e1821">
      <Terms xmlns="http://schemas.microsoft.com/office/infopath/2007/PartnerControls"/>
    </lcf76f155ced4ddcb4097134ff3c332f>
    <SharedWithUsers xmlns="35ae5c33-2be4-4b67-9185-52a80248fa50">
      <UserInfo>
        <DisplayName/>
        <AccountId xsi:nil="true"/>
        <AccountType/>
      </UserInfo>
    </SharedWithUsers>
    <MediaLengthInSeconds xmlns="3c730c86-e4a3-4f10-92dc-24e2887e182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CEACC12711C7439A9AADFD38180FF2" ma:contentTypeVersion="20" ma:contentTypeDescription="Create a new document." ma:contentTypeScope="" ma:versionID="16191fc8bc1c663704f438352235a8c3">
  <xsd:schema xmlns:xsd="http://www.w3.org/2001/XMLSchema" xmlns:xs="http://www.w3.org/2001/XMLSchema" xmlns:p="http://schemas.microsoft.com/office/2006/metadata/properties" xmlns:ns1="http://schemas.microsoft.com/sharepoint/v3" xmlns:ns2="3c730c86-e4a3-4f10-92dc-24e2887e1821" xmlns:ns3="35ae5c33-2be4-4b67-9185-52a80248fa50" xmlns:ns4="da655568-1247-43c7-b5ce-0d71de2fb494" targetNamespace="http://schemas.microsoft.com/office/2006/metadata/properties" ma:root="true" ma:fieldsID="41f5b2f15bd5bd6872be127c00ad1521" ns1:_="" ns2:_="" ns3:_="" ns4:_="">
    <xsd:import namespace="http://schemas.microsoft.com/sharepoint/v3"/>
    <xsd:import namespace="3c730c86-e4a3-4f10-92dc-24e2887e1821"/>
    <xsd:import namespace="35ae5c33-2be4-4b67-9185-52a80248fa50"/>
    <xsd:import namespace="da655568-1247-43c7-b5ce-0d71de2fb4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730c86-e4a3-4f10-92dc-24e2887e18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72a7312-740c-42ad-98bd-109d27701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ae5c33-2be4-4b67-9185-52a80248fa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655568-1247-43c7-b5ce-0d71de2fb494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acb0a99-95e4-4f35-b9eb-dd132108e3ca}" ma:internalName="TaxCatchAll" ma:showField="CatchAllData" ma:web="35ae5c33-2be4-4b67-9185-52a80248fa5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4183C6-7270-4AC2-9CD2-45B68A49FD3D}">
  <ds:schemaRefs>
    <ds:schemaRef ds:uri="http://purl.org/dc/terms/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86e16ca4-215f-4354-b2b5-4fac53992da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ffaaae9-dc8c-459f-a92e-1529c78bcbdb"/>
    <ds:schemaRef ds:uri="http://www.w3.org/XML/1998/namespace"/>
    <ds:schemaRef ds:uri="http://purl.org/dc/dcmitype/"/>
    <ds:schemaRef ds:uri="3c730c86-e4a3-4f10-92dc-24e2887e1821"/>
    <ds:schemaRef ds:uri="35ae5c33-2be4-4b67-9185-52a80248fa50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158D11A-3205-45BD-922F-236F3A223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730c86-e4a3-4f10-92dc-24e2887e1821"/>
    <ds:schemaRef ds:uri="35ae5c33-2be4-4b67-9185-52a80248fa50"/>
    <ds:schemaRef ds:uri="da655568-1247-43c7-b5ce-0d71de2fb4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0F9CF5-8B2D-4C74-AACE-FD6C55EF75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115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Aktiv Grotesk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Murphy</dc:creator>
  <cp:lastModifiedBy>Casiana Petrescu</cp:lastModifiedBy>
  <cp:revision>3</cp:revision>
  <dcterms:created xsi:type="dcterms:W3CDTF">2023-06-13T12:34:15Z</dcterms:created>
  <dcterms:modified xsi:type="dcterms:W3CDTF">2025-01-29T13:56:24Z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0x010100B8CEACC12711C7439A9AADFD38180FF2</vt:lpwstr>
  </property>
  <property fmtid="{D5CDD505-2E9C-101B-9397-08002B2CF9AE}" pid="3" name="MediaServiceImageTags">
    <vt:lpwstr/>
  </property>
  <property fmtid="{D5CDD505-2E9C-101B-9397-08002B2CF9AE}" pid="4" name="Order">
    <vt:r8>515100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