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71" r:id="rId6"/>
    <p:sldId id="276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70B7A-79C8-4B42-BEFC-16E33B955603}" v="21" dt="2025-12-11T14:19:29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25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11-Dec-25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3FE9C-1F89-DACB-2711-46EE0CA0668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80800" y="63500"/>
            <a:ext cx="676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ings-of-chan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trees with mountains in the background&#10;&#10;AI-generated content may be incorrect.">
            <a:extLst>
              <a:ext uri="{FF2B5EF4-FFF2-40B4-BE49-F238E27FC236}">
                <a16:creationId xmlns:a16="http://schemas.microsoft.com/office/drawing/2014/main" id="{38DA35B1-B265-BEAE-6F43-E574B31517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118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WOCA!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WOCA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3DFF7-B3B5-0545-4577-9CF7AFE2A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4428" y="3599262"/>
            <a:ext cx="4283924" cy="24058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FF029A-3366-B8EE-BF6B-7C46454CC8DB}"/>
              </a:ext>
            </a:extLst>
          </p:cNvPr>
          <p:cNvGrpSpPr/>
          <p:nvPr/>
        </p:nvGrpSpPr>
        <p:grpSpPr>
          <a:xfrm>
            <a:off x="6041203" y="3960659"/>
            <a:ext cx="565433" cy="1128855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40F5B61-64A5-DF9C-6AE9-4C9660C79BD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6CBE4A-DA32-6DCF-D8D3-C18179072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EE11BB-94E3-F70D-2D25-1C7D1B6244F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6" name="Picture 35" descr="A tree with a mountain in the background&#10;&#10;AI-generated content may be incorrect.">
            <a:extLst>
              <a:ext uri="{FF2B5EF4-FFF2-40B4-BE49-F238E27FC236}">
                <a16:creationId xmlns:a16="http://schemas.microsoft.com/office/drawing/2014/main" id="{0D8C8F5A-64E5-7FE8-46AF-A5131FFE77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  <p:sp>
        <p:nvSpPr>
          <p:cNvPr id="29" name="Text">
            <a:extLst>
              <a:ext uri="{FF2B5EF4-FFF2-40B4-BE49-F238E27FC236}">
                <a16:creationId xmlns:a16="http://schemas.microsoft.com/office/drawing/2014/main" id="{AC179207-BF87-F845-290B-3B86740FE8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3E61627-2CBB-8711-96DB-ED637A7F91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979385" y="597096"/>
            <a:ext cx="4347143" cy="43523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3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landscape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0F9CB04D-A0B2-8848-E633-9AD67343C5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534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F80A34A-1B08-4162-889D-B40780901610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1ba604-caef-45e8-928a-b631fdf6675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23364C0B1B049B5D25A8D5B5D5B76" ma:contentTypeVersion="9" ma:contentTypeDescription="Create a new document." ma:contentTypeScope="" ma:versionID="de19d2a7c10ff84e4de09849cb5e67ee">
  <xsd:schema xmlns:xsd="http://www.w3.org/2001/XMLSchema" xmlns:xs="http://www.w3.org/2001/XMLSchema" xmlns:p="http://schemas.microsoft.com/office/2006/metadata/properties" xmlns:ns2="9b1ba604-caef-45e8-928a-b631fdf66759" targetNamespace="http://schemas.microsoft.com/office/2006/metadata/properties" ma:root="true" ma:fieldsID="6f3c0d6c088bbfd151bcfd592b7efdd7" ns2:_="">
    <xsd:import namespace="9b1ba604-caef-45e8-928a-b631fdf667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ba604-caef-45e8-928a-b631fdf66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183C6-7270-4AC2-9CD2-45B68A49FD3D}">
  <ds:schemaRefs>
    <ds:schemaRef ds:uri="http://purl.org/dc/elements/1.1/"/>
    <ds:schemaRef ds:uri="http://schemas.microsoft.com/office/2006/metadata/properties"/>
    <ds:schemaRef ds:uri="http://purl.org/dc/terms/"/>
    <ds:schemaRef ds:uri="9b1ba604-caef-45e8-928a-b631fdf6675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61EE3-60B8-4620-B744-08439470F920}">
  <ds:schemaRefs>
    <ds:schemaRef ds:uri="9b1ba604-caef-45e8-928a-b631fdf667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Casiana Petrescu</cp:lastModifiedBy>
  <cp:revision>5</cp:revision>
  <dcterms:created xsi:type="dcterms:W3CDTF">2023-06-13T12:34:15Z</dcterms:created>
  <dcterms:modified xsi:type="dcterms:W3CDTF">2025-12-11T14:20:09Z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0x01010087D23364C0B1B049B5D25A8D5B5D5B76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</Properties>
</file>