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1" r:id="rId6"/>
    <p:sldId id="274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5C6BF1-F945-4A5B-B497-AF4E2E5900FB}" v="3" dt="2026-10-02T12:07:44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9225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D8B99C-8E89-8FAB-5F13-C4364BF20EB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80800" y="63500"/>
            <a:ext cx="676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wings-of-change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877F00-4ED8-1B71-E914-C3B6117E5A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5767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WOCA!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WOCA website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33DFF7-B3B5-0545-4577-9CF7AFE2AE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1214" y="3591017"/>
            <a:ext cx="4310351" cy="242237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7FF029A-3366-B8EE-BF6B-7C46454CC8D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41203" y="3960659"/>
            <a:ext cx="565433" cy="1128855"/>
            <a:chOff x="1306168" y="815353"/>
            <a:chExt cx="991737" cy="197994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40F5B61-64A5-DF9C-6AE9-4C9660C79BD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flipH="1">
              <a:off x="1307306" y="1808279"/>
              <a:ext cx="985838" cy="987020"/>
            </a:xfrm>
            <a:custGeom>
              <a:avLst/>
              <a:gdLst>
                <a:gd name="T0" fmla="*/ 0 w 3326"/>
                <a:gd name="T1" fmla="*/ 0 h 3330"/>
                <a:gd name="T2" fmla="*/ 0 w 3326"/>
                <a:gd name="T3" fmla="*/ 1665 h 3330"/>
                <a:gd name="T4" fmla="*/ 1109 w 3326"/>
                <a:gd name="T5" fmla="*/ 1665 h 3330"/>
                <a:gd name="T6" fmla="*/ 1109 w 3326"/>
                <a:gd name="T7" fmla="*/ 3330 h 3330"/>
                <a:gd name="T8" fmla="*/ 3326 w 3326"/>
                <a:gd name="T9" fmla="*/ 3330 h 3330"/>
                <a:gd name="T10" fmla="*/ 3326 w 3326"/>
                <a:gd name="T11" fmla="*/ 0 h 3330"/>
                <a:gd name="T12" fmla="*/ 0 w 3326"/>
                <a:gd name="T1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6" h="3330">
                  <a:moveTo>
                    <a:pt x="0" y="0"/>
                  </a:moveTo>
                  <a:lnTo>
                    <a:pt x="0" y="1665"/>
                  </a:lnTo>
                  <a:lnTo>
                    <a:pt x="1109" y="1665"/>
                  </a:lnTo>
                  <a:lnTo>
                    <a:pt x="1109" y="3330"/>
                  </a:lnTo>
                  <a:lnTo>
                    <a:pt x="3326" y="3330"/>
                  </a:lnTo>
                  <a:lnTo>
                    <a:pt x="3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F6CBE4A-DA32-6DCF-D8D3-C1817907293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>
              <a:off x="1306168" y="815353"/>
              <a:ext cx="991737" cy="9929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7EE11BB-94E3-F70D-2D25-1C7D1B6244F6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rot="16200000">
              <a:off x="1685021" y="1351310"/>
              <a:ext cx="230410" cy="460407"/>
            </a:xfrm>
            <a:custGeom>
              <a:avLst/>
              <a:gdLst>
                <a:gd name="connsiteX0" fmla="*/ 270676 w 270676"/>
                <a:gd name="connsiteY0" fmla="*/ 0 h 540866"/>
                <a:gd name="connsiteX1" fmla="*/ 270676 w 270676"/>
                <a:gd name="connsiteY1" fmla="*/ 270352 h 540866"/>
                <a:gd name="connsiteX2" fmla="*/ 270514 w 270676"/>
                <a:gd name="connsiteY2" fmla="*/ 270352 h 540866"/>
                <a:gd name="connsiteX3" fmla="*/ 270514 w 270676"/>
                <a:gd name="connsiteY3" fmla="*/ 274419 h 540866"/>
                <a:gd name="connsiteX4" fmla="*/ 270514 w 270676"/>
                <a:gd name="connsiteY4" fmla="*/ 540866 h 540866"/>
                <a:gd name="connsiteX5" fmla="*/ 5653 w 270676"/>
                <a:gd name="connsiteY5" fmla="*/ 324752 h 540866"/>
                <a:gd name="connsiteX6" fmla="*/ 178 w 270676"/>
                <a:gd name="connsiteY6" fmla="*/ 270352 h 540866"/>
                <a:gd name="connsiteX7" fmla="*/ 0 w 270676"/>
                <a:gd name="connsiteY7" fmla="*/ 270352 h 540866"/>
                <a:gd name="connsiteX8" fmla="*/ 270676 w 270676"/>
                <a:gd name="connsiteY8" fmla="*/ 0 h 5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676" h="540866">
                  <a:moveTo>
                    <a:pt x="270676" y="0"/>
                  </a:moveTo>
                  <a:lnTo>
                    <a:pt x="270676" y="270352"/>
                  </a:lnTo>
                  <a:lnTo>
                    <a:pt x="270514" y="270352"/>
                  </a:lnTo>
                  <a:lnTo>
                    <a:pt x="270514" y="274419"/>
                  </a:lnTo>
                  <a:cubicBezTo>
                    <a:pt x="270514" y="287107"/>
                    <a:pt x="270514" y="337859"/>
                    <a:pt x="270514" y="540866"/>
                  </a:cubicBezTo>
                  <a:cubicBezTo>
                    <a:pt x="139832" y="540866"/>
                    <a:pt x="30855" y="448114"/>
                    <a:pt x="5653" y="324752"/>
                  </a:cubicBezTo>
                  <a:lnTo>
                    <a:pt x="178" y="270352"/>
                  </a:lnTo>
                  <a:lnTo>
                    <a:pt x="0" y="270352"/>
                  </a:lnTo>
                  <a:cubicBezTo>
                    <a:pt x="0" y="121001"/>
                    <a:pt x="121146" y="0"/>
                    <a:pt x="270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B2A7ACD-3271-FB59-82C2-3AF0A0B97F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" r="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8757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your message here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add your name, your session or any other wording you wish. Reduce font size as needed.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D7117594-489B-29F6-A61E-4717D1FE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6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93997-F744-D2A5-E037-DFCAC6352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67A5DD-4763-91EC-B6CA-8766F8CC35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19992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F80A34A-1B08-4162-889D-B40780901610}">
  <we:reference id="wa104380278" version="1.0.0.6" store="en-US" storeType="OMEX"/>
  <we:alternateReferences>
    <we:reference id="wa104380278" version="1.0.0.6" store="WA104380278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faaae9-dc8c-459f-a92e-1529c78bcbdb">
      <Terms xmlns="http://schemas.microsoft.com/office/infopath/2007/PartnerControls"/>
    </lcf76f155ced4ddcb4097134ff3c332f>
    <TaxCatchAll xmlns="da655568-1247-43c7-b5ce-0d71de2fb494" xsi:nil="true"/>
    <Teammemberincharge xmlns="4ffaaae9-dc8c-459f-a92e-1529c78bcb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537B7E-C712-48B8-ACDF-0D372B1B6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ae9-dc8c-459f-a92e-1529c78bcbdb"/>
    <ds:schemaRef ds:uri="86e16ca4-215f-4354-b2b5-4fac53992da1"/>
    <ds:schemaRef ds:uri="da655568-1247-43c7-b5ce-0d71de2fb4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183C6-7270-4AC2-9CD2-45B68A49FD3D}">
  <ds:schemaRefs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da655568-1247-43c7-b5ce-0d71de2fb494"/>
    <ds:schemaRef ds:uri="4ffaaae9-dc8c-459f-a92e-1529c78bcbdb"/>
    <ds:schemaRef ds:uri="http://schemas.microsoft.com/office/2006/documentManagement/types"/>
    <ds:schemaRef ds:uri="http://schemas.openxmlformats.org/package/2006/metadata/core-properties"/>
    <ds:schemaRef ds:uri="86e16ca4-215f-4354-b2b5-4fac53992da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Aktiv Grotesk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Murphy</dc:creator>
  <cp:lastModifiedBy>Ramya Sreenivasan</cp:lastModifiedBy>
  <cp:revision>3</cp:revision>
  <dcterms:created xsi:type="dcterms:W3CDTF">2023-06-13T12:34:15Z</dcterms:created>
  <dcterms:modified xsi:type="dcterms:W3CDTF">2026-10-02T12:07:46Z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0x0101002D35BE1AB82ED949983D4C3BEFB295AA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