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1" r:id="rId6"/>
    <p:sldId id="274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9918F-CCBD-46C2-BFEE-F5F3220F1B17}" v="11" dt="2026-07-13T14:47:01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7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ya Sreenivasan" userId="a475b1e1-b8a4-4bc9-945d-c16507be1bdc" providerId="ADAL" clId="{E3368EF7-2FD6-4BBE-B666-DF4276FE1F16}"/>
    <pc:docChg chg="undo custSel addSld delSld modSld">
      <pc:chgData name="Ramya Sreenivasan" userId="a475b1e1-b8a4-4bc9-945d-c16507be1bdc" providerId="ADAL" clId="{E3368EF7-2FD6-4BBE-B666-DF4276FE1F16}" dt="2026-07-13T14:47:01.818" v="116"/>
      <pc:docMkLst>
        <pc:docMk/>
      </pc:docMkLst>
      <pc:sldChg chg="modSp mod">
        <pc:chgData name="Ramya Sreenivasan" userId="a475b1e1-b8a4-4bc9-945d-c16507be1bdc" providerId="ADAL" clId="{E3368EF7-2FD6-4BBE-B666-DF4276FE1F16}" dt="2026-07-13T14:45:01.703" v="102" actId="14826"/>
        <pc:sldMkLst>
          <pc:docMk/>
          <pc:sldMk cId="2748576720" sldId="257"/>
        </pc:sldMkLst>
        <pc:picChg chg="mod ord">
          <ac:chgData name="Ramya Sreenivasan" userId="a475b1e1-b8a4-4bc9-945d-c16507be1bdc" providerId="ADAL" clId="{E3368EF7-2FD6-4BBE-B666-DF4276FE1F16}" dt="2026-07-13T14:45:01.703" v="102" actId="14826"/>
          <ac:picMkLst>
            <pc:docMk/>
            <pc:sldMk cId="2748576720" sldId="257"/>
            <ac:picMk id="3" creationId="{4C8D5E7D-B7D0-956A-CC67-9F47B016CA29}"/>
          </ac:picMkLst>
        </pc:picChg>
      </pc:sldChg>
      <pc:sldChg chg="modSp">
        <pc:chgData name="Ramya Sreenivasan" userId="a475b1e1-b8a4-4bc9-945d-c16507be1bdc" providerId="ADAL" clId="{E3368EF7-2FD6-4BBE-B666-DF4276FE1F16}" dt="2026-07-13T14:45:13.343" v="103" actId="14826"/>
        <pc:sldMkLst>
          <pc:docMk/>
          <pc:sldMk cId="3035780936" sldId="271"/>
        </pc:sldMkLst>
        <pc:picChg chg="mod">
          <ac:chgData name="Ramya Sreenivasan" userId="a475b1e1-b8a4-4bc9-945d-c16507be1bdc" providerId="ADAL" clId="{E3368EF7-2FD6-4BBE-B666-DF4276FE1F16}" dt="2026-07-13T14:45:13.343" v="103" actId="14826"/>
          <ac:picMkLst>
            <pc:docMk/>
            <pc:sldMk cId="3035780936" sldId="271"/>
            <ac:picMk id="4" creationId="{1A038923-FFF2-2388-BD59-A0D9B2853285}"/>
          </ac:picMkLst>
        </pc:picChg>
      </pc:sldChg>
      <pc:sldChg chg="add">
        <pc:chgData name="Ramya Sreenivasan" userId="a475b1e1-b8a4-4bc9-945d-c16507be1bdc" providerId="ADAL" clId="{E3368EF7-2FD6-4BBE-B666-DF4276FE1F16}" dt="2026-07-13T14:47:01.818" v="116"/>
        <pc:sldMkLst>
          <pc:docMk/>
          <pc:sldMk cId="789460267" sldId="274"/>
        </pc:sldMkLst>
      </pc:sldChg>
      <pc:sldChg chg="modSp mod">
        <pc:chgData name="Ramya Sreenivasan" userId="a475b1e1-b8a4-4bc9-945d-c16507be1bdc" providerId="ADAL" clId="{E3368EF7-2FD6-4BBE-B666-DF4276FE1F16}" dt="2026-07-13T14:46:40.796" v="114" actId="13244"/>
        <pc:sldMkLst>
          <pc:docMk/>
          <pc:sldMk cId="3525673069" sldId="275"/>
        </pc:sldMkLst>
        <pc:picChg chg="mod ord">
          <ac:chgData name="Ramya Sreenivasan" userId="a475b1e1-b8a4-4bc9-945d-c16507be1bdc" providerId="ADAL" clId="{E3368EF7-2FD6-4BBE-B666-DF4276FE1F16}" dt="2026-07-13T14:46:40.796" v="114" actId="13244"/>
          <ac:picMkLst>
            <pc:docMk/>
            <pc:sldMk cId="3525673069" sldId="275"/>
            <ac:picMk id="3" creationId="{C2A08D1C-95C8-A780-3B63-6E7442418A9D}"/>
          </ac:picMkLst>
        </pc:picChg>
      </pc:sldChg>
      <pc:sldChg chg="modSp del mod">
        <pc:chgData name="Ramya Sreenivasan" userId="a475b1e1-b8a4-4bc9-945d-c16507be1bdc" providerId="ADAL" clId="{E3368EF7-2FD6-4BBE-B666-DF4276FE1F16}" dt="2026-07-13T14:46:57.400" v="115" actId="47"/>
        <pc:sldMkLst>
          <pc:docMk/>
          <pc:sldMk cId="1673788930" sldId="276"/>
        </pc:sldMkLst>
        <pc:spChg chg="mod">
          <ac:chgData name="Ramya Sreenivasan" userId="a475b1e1-b8a4-4bc9-945d-c16507be1bdc" providerId="ADAL" clId="{E3368EF7-2FD6-4BBE-B666-DF4276FE1F16}" dt="2026-07-02T12:57:18.612" v="90"/>
          <ac:spMkLst>
            <pc:docMk/>
            <pc:sldMk cId="1673788930" sldId="276"/>
            <ac:spMk id="5" creationId="{3805FF7A-3484-1EDE-7EE4-BBE196BA4DB2}"/>
          </ac:spMkLst>
        </pc:spChg>
        <pc:spChg chg="mod">
          <ac:chgData name="Ramya Sreenivasan" userId="a475b1e1-b8a4-4bc9-945d-c16507be1bdc" providerId="ADAL" clId="{E3368EF7-2FD6-4BBE-B666-DF4276FE1F16}" dt="2026-07-02T12:57:38.307" v="100"/>
          <ac:spMkLst>
            <pc:docMk/>
            <pc:sldMk cId="1673788930" sldId="276"/>
            <ac:spMk id="30" creationId="{1FCC11C5-30B0-29D7-2555-EE00887DAECF}"/>
          </ac:spMkLst>
        </pc:spChg>
        <pc:picChg chg="mod ord modCrop">
          <ac:chgData name="Ramya Sreenivasan" userId="a475b1e1-b8a4-4bc9-945d-c16507be1bdc" providerId="ADAL" clId="{E3368EF7-2FD6-4BBE-B666-DF4276FE1F16}" dt="2026-07-13T14:45:59.156" v="111"/>
          <ac:picMkLst>
            <pc:docMk/>
            <pc:sldMk cId="1673788930" sldId="276"/>
            <ac:picMk id="2" creationId="{C4A91859-DAEA-4C22-1362-9EBAC0365C4B}"/>
          </ac:picMkLst>
        </pc:picChg>
      </pc:sldChg>
      <pc:sldMasterChg chg="delSldLayout">
        <pc:chgData name="Ramya Sreenivasan" userId="a475b1e1-b8a4-4bc9-945d-c16507be1bdc" providerId="ADAL" clId="{E3368EF7-2FD6-4BBE-B666-DF4276FE1F16}" dt="2026-07-13T14:46:57.400" v="115" actId="47"/>
        <pc:sldMasterMkLst>
          <pc:docMk/>
          <pc:sldMasterMk cId="4180852313" sldId="2147483648"/>
        </pc:sldMasterMkLst>
        <pc:sldLayoutChg chg="del">
          <pc:chgData name="Ramya Sreenivasan" userId="a475b1e1-b8a4-4bc9-945d-c16507be1bdc" providerId="ADAL" clId="{E3368EF7-2FD6-4BBE-B666-DF4276FE1F16}" dt="2026-07-13T14:46:57.400" v="115" actId="47"/>
          <pc:sldLayoutMkLst>
            <pc:docMk/>
            <pc:sldMasterMk cId="4180852313" sldId="2147483648"/>
            <pc:sldLayoutMk cId="2583887330" sldId="214748366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922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13/07/2026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8319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A289C-F4F2-9C77-EA8B-FAA9375F658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41113" y="63500"/>
            <a:ext cx="7127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Unrestricted</a:t>
            </a:r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iata.org/en/events/all/iata-aviation-energy-forum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DIENT" hidden="1">
            <a:extLst>
              <a:ext uri="{FF2B5EF4-FFF2-40B4-BE49-F238E27FC236}">
                <a16:creationId xmlns:a16="http://schemas.microsoft.com/office/drawing/2014/main" id="{1F2D0138-A200-A91F-7B3D-2516AE2A5E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RADIENT" hidden="1">
            <a:extLst>
              <a:ext uri="{FF2B5EF4-FFF2-40B4-BE49-F238E27FC236}">
                <a16:creationId xmlns:a16="http://schemas.microsoft.com/office/drawing/2014/main" id="{A291C34A-FAF1-683D-3DA4-622612546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RADIENT" hidden="1">
            <a:extLst>
              <a:ext uri="{FF2B5EF4-FFF2-40B4-BE49-F238E27FC236}">
                <a16:creationId xmlns:a16="http://schemas.microsoft.com/office/drawing/2014/main" id="{240937C8-2FBF-6840-8CC4-B3BF5AAC90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ATA" hidden="1">
            <a:extLst>
              <a:ext uri="{FF2B5EF4-FFF2-40B4-BE49-F238E27FC236}">
                <a16:creationId xmlns:a16="http://schemas.microsoft.com/office/drawing/2014/main" id="{32CEF7D5-037E-404D-B964-AAAAD721CD04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096500" y="5403408"/>
            <a:ext cx="1600200" cy="100211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Title 29" hidden="1">
            <a:extLst>
              <a:ext uri="{FF2B5EF4-FFF2-40B4-BE49-F238E27FC236}">
                <a16:creationId xmlns:a16="http://schemas.microsoft.com/office/drawing/2014/main" id="{A8B114A4-2918-EB2B-8534-67CCE7C155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73283" y="3999896"/>
            <a:ext cx="5904000" cy="1753204"/>
          </a:xfrm>
        </p:spPr>
        <p:txBody>
          <a:bodyPr/>
          <a:lstStyle/>
          <a:p>
            <a:r>
              <a:rPr lang="en-US" dirty="0"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Promotional Kit</a:t>
            </a:r>
          </a:p>
        </p:txBody>
      </p:sp>
      <p:sp>
        <p:nvSpPr>
          <p:cNvPr id="18" name="Subtitle 30" hidden="1">
            <a:extLst>
              <a:ext uri="{FF2B5EF4-FFF2-40B4-BE49-F238E27FC236}">
                <a16:creationId xmlns:a16="http://schemas.microsoft.com/office/drawing/2014/main" id="{3303AB1C-A1C6-67B3-6D5F-F41ABB624B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505942" y="3141132"/>
            <a:ext cx="5904000" cy="850297"/>
          </a:xfrm>
        </p:spPr>
        <p:txBody>
          <a:bodyPr/>
          <a:lstStyle/>
          <a:p>
            <a:r>
              <a:rPr lang="it-IT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Paris, France</a:t>
            </a:r>
          </a:p>
          <a:p>
            <a:r>
              <a:rPr lang="it-IT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May 12-14  2026</a:t>
            </a:r>
          </a:p>
        </p:txBody>
      </p:sp>
      <p:sp>
        <p:nvSpPr>
          <p:cNvPr id="20" name="Footer Placeholder 28" hidden="1">
            <a:extLst>
              <a:ext uri="{FF2B5EF4-FFF2-40B4-BE49-F238E27FC236}">
                <a16:creationId xmlns:a16="http://schemas.microsoft.com/office/drawing/2014/main" id="{8D96D94B-D357-E9CA-7764-2CC38A083F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2471" y="6124575"/>
            <a:ext cx="4950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white"/>
                </a:solidFill>
                <a:latin typeface="Aktiv Grotesk"/>
              </a:rPr>
              <a:t>#IATAAEF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61C2474F-E5B9-C2CE-1BAF-78E94F5014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71" y="368300"/>
            <a:ext cx="2257458" cy="2349500"/>
          </a:xfrm>
          <a:prstGeom prst="rect">
            <a:avLst/>
          </a:prstGeom>
        </p:spPr>
      </p:pic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4C8D5E7D-B7D0-956A-CC67-9F47B016CA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767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/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AEF!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AEF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38923-FFF2-2388-BD59-A0D9B2853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2638" y="3700372"/>
            <a:ext cx="4826724" cy="27107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715695-3C19-A781-707C-3210D1BC6A20}"/>
              </a:ext>
            </a:extLst>
          </p:cNvPr>
          <p:cNvGrpSpPr/>
          <p:nvPr/>
        </p:nvGrpSpPr>
        <p:grpSpPr>
          <a:xfrm>
            <a:off x="7019364" y="4054289"/>
            <a:ext cx="637193" cy="1206740"/>
            <a:chOff x="1306168" y="815353"/>
            <a:chExt cx="991737" cy="197994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CD56BB2-3A0E-47FB-0688-955BADDC731F}"/>
                </a:ext>
              </a:extLst>
            </p:cNvPr>
            <p:cNvSpPr/>
            <p:nvPr/>
          </p:nvSpPr>
          <p:spPr bwMode="auto">
            <a:xfrm flipH="1">
              <a:off x="1307306" y="1808279"/>
              <a:ext cx="985838" cy="987020"/>
            </a:xfrm>
            <a:custGeom>
              <a:avLst/>
              <a:gdLst>
                <a:gd name="T0" fmla="*/ 0 w 3326"/>
                <a:gd name="T1" fmla="*/ 0 h 3330"/>
                <a:gd name="T2" fmla="*/ 0 w 3326"/>
                <a:gd name="T3" fmla="*/ 1665 h 3330"/>
                <a:gd name="T4" fmla="*/ 1109 w 3326"/>
                <a:gd name="T5" fmla="*/ 1665 h 3330"/>
                <a:gd name="T6" fmla="*/ 1109 w 3326"/>
                <a:gd name="T7" fmla="*/ 3330 h 3330"/>
                <a:gd name="T8" fmla="*/ 3326 w 3326"/>
                <a:gd name="T9" fmla="*/ 3330 h 3330"/>
                <a:gd name="T10" fmla="*/ 3326 w 3326"/>
                <a:gd name="T11" fmla="*/ 0 h 3330"/>
                <a:gd name="T12" fmla="*/ 0 w 3326"/>
                <a:gd name="T13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6" h="3330">
                  <a:moveTo>
                    <a:pt x="0" y="0"/>
                  </a:moveTo>
                  <a:lnTo>
                    <a:pt x="0" y="1665"/>
                  </a:lnTo>
                  <a:lnTo>
                    <a:pt x="1109" y="1665"/>
                  </a:lnTo>
                  <a:lnTo>
                    <a:pt x="1109" y="3330"/>
                  </a:lnTo>
                  <a:lnTo>
                    <a:pt x="3326" y="3330"/>
                  </a:lnTo>
                  <a:lnTo>
                    <a:pt x="33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32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1BDA52-2338-42B4-5353-DC005F6C510D}"/>
                </a:ext>
              </a:extLst>
            </p:cNvPr>
            <p:cNvSpPr/>
            <p:nvPr/>
          </p:nvSpPr>
          <p:spPr bwMode="auto">
            <a:xfrm>
              <a:off x="1306168" y="815353"/>
              <a:ext cx="991737" cy="992926"/>
            </a:xfrm>
            <a:prstGeom prst="ellipse">
              <a:avLst/>
            </a:prstGeom>
            <a:solidFill>
              <a:srgbClr val="FAC8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ED24812-27BA-5316-4332-3BDF158A11DF}"/>
                </a:ext>
              </a:extLst>
            </p:cNvPr>
            <p:cNvSpPr/>
            <p:nvPr/>
          </p:nvSpPr>
          <p:spPr bwMode="auto">
            <a:xfrm rot="16200000">
              <a:off x="1685021" y="1351310"/>
              <a:ext cx="230410" cy="460407"/>
            </a:xfrm>
            <a:custGeom>
              <a:avLst/>
              <a:gdLst>
                <a:gd name="connsiteX0" fmla="*/ 270676 w 270676"/>
                <a:gd name="connsiteY0" fmla="*/ 0 h 540866"/>
                <a:gd name="connsiteX1" fmla="*/ 270676 w 270676"/>
                <a:gd name="connsiteY1" fmla="*/ 270352 h 540866"/>
                <a:gd name="connsiteX2" fmla="*/ 270514 w 270676"/>
                <a:gd name="connsiteY2" fmla="*/ 270352 h 540866"/>
                <a:gd name="connsiteX3" fmla="*/ 270514 w 270676"/>
                <a:gd name="connsiteY3" fmla="*/ 274419 h 540866"/>
                <a:gd name="connsiteX4" fmla="*/ 270514 w 270676"/>
                <a:gd name="connsiteY4" fmla="*/ 540866 h 540866"/>
                <a:gd name="connsiteX5" fmla="*/ 5653 w 270676"/>
                <a:gd name="connsiteY5" fmla="*/ 324752 h 540866"/>
                <a:gd name="connsiteX6" fmla="*/ 178 w 270676"/>
                <a:gd name="connsiteY6" fmla="*/ 270352 h 540866"/>
                <a:gd name="connsiteX7" fmla="*/ 0 w 270676"/>
                <a:gd name="connsiteY7" fmla="*/ 270352 h 540866"/>
                <a:gd name="connsiteX8" fmla="*/ 270676 w 270676"/>
                <a:gd name="connsiteY8" fmla="*/ 0 h 54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676" h="540866">
                  <a:moveTo>
                    <a:pt x="270676" y="0"/>
                  </a:moveTo>
                  <a:lnTo>
                    <a:pt x="270676" y="270352"/>
                  </a:lnTo>
                  <a:lnTo>
                    <a:pt x="270514" y="270352"/>
                  </a:lnTo>
                  <a:lnTo>
                    <a:pt x="270514" y="274419"/>
                  </a:lnTo>
                  <a:cubicBezTo>
                    <a:pt x="270514" y="287107"/>
                    <a:pt x="270514" y="337859"/>
                    <a:pt x="270514" y="540866"/>
                  </a:cubicBezTo>
                  <a:cubicBezTo>
                    <a:pt x="139832" y="540866"/>
                    <a:pt x="30855" y="448114"/>
                    <a:pt x="5653" y="324752"/>
                  </a:cubicBezTo>
                  <a:lnTo>
                    <a:pt x="178" y="270352"/>
                  </a:lnTo>
                  <a:lnTo>
                    <a:pt x="0" y="270352"/>
                  </a:lnTo>
                  <a:cubicBezTo>
                    <a:pt x="0" y="121001"/>
                    <a:pt x="121146" y="0"/>
                    <a:pt x="2706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C4A91859-DAEA-4C22-1362-9EBAC0365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6239" r="-146" b="93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GRADIENT">
            <a:extLst>
              <a:ext uri="{FF2B5EF4-FFF2-40B4-BE49-F238E27FC236}">
                <a16:creationId xmlns:a16="http://schemas.microsoft.com/office/drawing/2014/main" id="{EB13819F-B49E-D35D-0D0C-BC851B9E8AC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RADIENT">
            <a:extLst>
              <a:ext uri="{FF2B5EF4-FFF2-40B4-BE49-F238E27FC236}">
                <a16:creationId xmlns:a16="http://schemas.microsoft.com/office/drawing/2014/main" id="{0C66D4ED-97EC-DF3F-0205-E6F256E31683}"/>
              </a:ext>
            </a:extLst>
          </p:cNvPr>
          <p:cNvSpPr>
            <a:spLocks/>
          </p:cNvSpPr>
          <p:nvPr/>
        </p:nvSpPr>
        <p:spPr>
          <a:xfrm>
            <a:off x="29183" y="0"/>
            <a:ext cx="1216281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/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/>
          <p:nvPr/>
        </p:nvSpPr>
        <p:spPr>
          <a:xfrm>
            <a:off x="254021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your message here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add your name, your session or any other wording you wish. Reduce font size as needed.</a:t>
            </a:r>
          </a:p>
        </p:txBody>
      </p:sp>
      <p:pic>
        <p:nvPicPr>
          <p:cNvPr id="8" name="IATA logo">
            <a:extLst>
              <a:ext uri="{FF2B5EF4-FFF2-40B4-BE49-F238E27FC236}">
                <a16:creationId xmlns:a16="http://schemas.microsoft.com/office/drawing/2014/main" id="{46DFBB2B-1A8E-05A8-5E80-3CF1EE32AE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/>
          <a:stretch/>
        </p:blipFill>
        <p:spPr>
          <a:xfrm>
            <a:off x="9752372" y="5220699"/>
            <a:ext cx="2457450" cy="1638300"/>
          </a:xfrm>
          <a:prstGeom prst="rect">
            <a:avLst/>
          </a:prstGeom>
        </p:spPr>
      </p:pic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D7117594-489B-29F6-A61E-4717D1FEDA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Subtitle 30">
            <a:extLst>
              <a:ext uri="{FF2B5EF4-FFF2-40B4-BE49-F238E27FC236}">
                <a16:creationId xmlns:a16="http://schemas.microsoft.com/office/drawing/2014/main" id="{1FCC11C5-30B0-29D7-2555-EE00887DAECF}"/>
              </a:ext>
            </a:extLst>
          </p:cNvPr>
          <p:cNvSpPr txBox="1">
            <a:spLocks/>
          </p:cNvSpPr>
          <p:nvPr/>
        </p:nvSpPr>
        <p:spPr>
          <a:xfrm>
            <a:off x="499413" y="3058840"/>
            <a:ext cx="5904000" cy="8502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Guangzhou, China</a:t>
            </a:r>
          </a:p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November 10-12 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EE2A2-9503-F020-F6DA-9A487342346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71" y="368300"/>
            <a:ext cx="2257458" cy="2349500"/>
          </a:xfrm>
          <a:prstGeom prst="rect">
            <a:avLst/>
          </a:prstGeom>
        </p:spPr>
      </p:pic>
      <p:sp>
        <p:nvSpPr>
          <p:cNvPr id="6" name="Host airline" hidden="1">
            <a:extLst>
              <a:ext uri="{FF2B5EF4-FFF2-40B4-BE49-F238E27FC236}">
                <a16:creationId xmlns:a16="http://schemas.microsoft.com/office/drawing/2014/main" id="{F8F77B1D-25FF-67A0-96AA-34D1E0018F7B}"/>
              </a:ext>
            </a:extLst>
          </p:cNvPr>
          <p:cNvSpPr txBox="1">
            <a:spLocks/>
          </p:cNvSpPr>
          <p:nvPr/>
        </p:nvSpPr>
        <p:spPr>
          <a:xfrm>
            <a:off x="8080823" y="5156438"/>
            <a:ext cx="1153269" cy="2469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ktiv Grotesk Medium" panose="020B05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ktiv Grotesk Medium" panose="020B0504020202020204" pitchFamily="34" charset="0"/>
              <a:buChar char="▪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Host airline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F0DD2462-BE7F-87A2-ED3F-ACF563B67A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708" y="5697353"/>
            <a:ext cx="1671497" cy="41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6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71C94-DD27-9487-83B1-CB96450E5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DIENT">
            <a:extLst>
              <a:ext uri="{FF2B5EF4-FFF2-40B4-BE49-F238E27FC236}">
                <a16:creationId xmlns:a16="http://schemas.microsoft.com/office/drawing/2014/main" id="{D2A70BD7-8887-4B92-CF48-BED857CAE85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RADIENT" hidden="1">
            <a:extLst>
              <a:ext uri="{FF2B5EF4-FFF2-40B4-BE49-F238E27FC236}">
                <a16:creationId xmlns:a16="http://schemas.microsoft.com/office/drawing/2014/main" id="{E00763B4-C5E6-1541-D242-D41C1829FE1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RADIENT" hidden="1">
            <a:extLst>
              <a:ext uri="{FF2B5EF4-FFF2-40B4-BE49-F238E27FC236}">
                <a16:creationId xmlns:a16="http://schemas.microsoft.com/office/drawing/2014/main" id="{588EB7BD-15B1-3A0B-6990-7E9BEED7BA4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IATA" hidden="1">
            <a:extLst>
              <a:ext uri="{FF2B5EF4-FFF2-40B4-BE49-F238E27FC236}">
                <a16:creationId xmlns:a16="http://schemas.microsoft.com/office/drawing/2014/main" id="{AF23D6D4-7FD5-1A5E-F422-914EF07BD35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96500" y="5403408"/>
            <a:ext cx="1600200" cy="100211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Title 29" hidden="1">
            <a:extLst>
              <a:ext uri="{FF2B5EF4-FFF2-40B4-BE49-F238E27FC236}">
                <a16:creationId xmlns:a16="http://schemas.microsoft.com/office/drawing/2014/main" id="{E9DF33CD-6396-FA60-6D6C-87668A6DA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831" y="4571999"/>
            <a:ext cx="9303014" cy="1151917"/>
          </a:xfrm>
        </p:spPr>
        <p:txBody>
          <a:bodyPr>
            <a:normAutofit/>
          </a:bodyPr>
          <a:lstStyle/>
          <a:p>
            <a:r>
              <a:rPr lang="fi-FI" sz="4400" dirty="0"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JOIN ME AT AEF Paris 2026!</a:t>
            </a:r>
          </a:p>
        </p:txBody>
      </p:sp>
      <p:sp>
        <p:nvSpPr>
          <p:cNvPr id="18" name="Subtitle 30" hidden="1">
            <a:extLst>
              <a:ext uri="{FF2B5EF4-FFF2-40B4-BE49-F238E27FC236}">
                <a16:creationId xmlns:a16="http://schemas.microsoft.com/office/drawing/2014/main" id="{6D51854F-196F-F6ED-C623-417C6B848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42" y="3141132"/>
            <a:ext cx="5904000" cy="850297"/>
          </a:xfrm>
        </p:spPr>
        <p:txBody>
          <a:bodyPr/>
          <a:lstStyle/>
          <a:p>
            <a:r>
              <a:rPr lang="it-IT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Paris, France</a:t>
            </a:r>
          </a:p>
          <a:p>
            <a:r>
              <a:rPr lang="it-IT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May 12-14  2026</a:t>
            </a:r>
          </a:p>
        </p:txBody>
      </p:sp>
      <p:sp>
        <p:nvSpPr>
          <p:cNvPr id="20" name="Footer Placeholder 28" hidden="1">
            <a:extLst>
              <a:ext uri="{FF2B5EF4-FFF2-40B4-BE49-F238E27FC236}">
                <a16:creationId xmlns:a16="http://schemas.microsoft.com/office/drawing/2014/main" id="{141FBE10-74A7-DEF2-081A-D667E5CA31D2}"/>
              </a:ext>
            </a:extLst>
          </p:cNvPr>
          <p:cNvSpPr txBox="1">
            <a:spLocks/>
          </p:cNvSpPr>
          <p:nvPr/>
        </p:nvSpPr>
        <p:spPr>
          <a:xfrm>
            <a:off x="512471" y="6124575"/>
            <a:ext cx="4950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white"/>
                </a:solidFill>
                <a:latin typeface="Aktiv Grotesk"/>
              </a:rPr>
              <a:t>#IATAAEF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02020A6E-AF9C-C716-D462-525350DA27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71" y="368300"/>
            <a:ext cx="2257458" cy="2349500"/>
          </a:xfrm>
          <a:prstGeom prst="rect">
            <a:avLst/>
          </a:prstGeom>
        </p:spPr>
      </p:pic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2A08D1C-95C8-A780-3B63-6E7442418A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67306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AVIATION-ENERGY-FORUM_RGB_ForPPT.p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urphyc\AppData\Local\Temp\Templafy\PowerPointVsto\Assets\IATA-Logo_WHITE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AVIATION-ENERGY-FORUM_RGB_ForPPT.pn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AVIATION-ENERGY-FORUM_RGB_ForPPT.pn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C1AD5B93DA7246BB2A7608F57202EC" ma:contentTypeVersion="10" ma:contentTypeDescription="Create a new document." ma:contentTypeScope="" ma:versionID="70c12c915d7a2d34f4fbe1e3db8d0a9f">
  <xsd:schema xmlns:xsd="http://www.w3.org/2001/XMLSchema" xmlns:xs="http://www.w3.org/2001/XMLSchema" xmlns:p="http://schemas.microsoft.com/office/2006/metadata/properties" xmlns:ns2="07d115ef-5985-428d-9fbc-ac48ca7af26b" xmlns:ns3="c48cec4c-7588-4b57-8f3c-47bd6d22dc16" targetNamespace="http://schemas.microsoft.com/office/2006/metadata/properties" ma:root="true" ma:fieldsID="6c9c0036780197b823de4afd9a6d8dbe" ns2:_="" ns3:_="">
    <xsd:import namespace="07d115ef-5985-428d-9fbc-ac48ca7af26b"/>
    <xsd:import namespace="c48cec4c-7588-4b57-8f3c-47bd6d22dc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115ef-5985-428d-9fbc-ac48ca7af2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cec4c-7588-4b57-8f3c-47bd6d22dc1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becacac-15c2-4400-95b7-596dacc21c85}" ma:internalName="TaxCatchAll" ma:showField="CatchAllData" ma:web="c48cec4c-7588-4b57-8f3c-47bd6d22dc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d115ef-5985-428d-9fbc-ac48ca7af26b">
      <Terms xmlns="http://schemas.microsoft.com/office/infopath/2007/PartnerControls"/>
    </lcf76f155ced4ddcb4097134ff3c332f>
    <TaxCatchAll xmlns="c48cec4c-7588-4b57-8f3c-47bd6d22dc16" xsi:nil="true"/>
  </documentManagement>
</p:properties>
</file>

<file path=customXml/itemProps1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F0C11D-CC57-4D97-B441-C38EDE4E1E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d115ef-5985-428d-9fbc-ac48ca7af26b"/>
    <ds:schemaRef ds:uri="c48cec4c-7588-4b57-8f3c-47bd6d22dc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183C6-7270-4AC2-9CD2-45B68A49FD3D}">
  <ds:schemaRefs>
    <ds:schemaRef ds:uri="http://www.w3.org/XML/1998/namespace"/>
    <ds:schemaRef ds:uri="c48cec4c-7588-4b57-8f3c-47bd6d22dc16"/>
    <ds:schemaRef ds:uri="http://purl.org/dc/terms/"/>
    <ds:schemaRef ds:uri="07d115ef-5985-428d-9fbc-ac48ca7af26b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44ae014c-8170-484b-8a8e-3a6b842e2604}" enabled="1" method="Standar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Microsoft Office PowerPoint</Application>
  <PresentationFormat>Widescreen</PresentationFormat>
  <Paragraphs>19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Aktiv Grotesk</vt:lpstr>
      <vt:lpstr>Aktiv Grotesk Medium</vt:lpstr>
      <vt:lpstr>Aptos</vt:lpstr>
      <vt:lpstr>Arial</vt:lpstr>
      <vt:lpstr>Calibri</vt:lpstr>
      <vt:lpstr>Calibri Light</vt:lpstr>
      <vt:lpstr>Wingdings</vt:lpstr>
      <vt:lpstr>Office Theme</vt:lpstr>
      <vt:lpstr>Promotional Kit</vt:lpstr>
      <vt:lpstr>PowerPoint Presentation</vt:lpstr>
      <vt:lpstr>PowerPoint Presentation</vt:lpstr>
      <vt:lpstr>JOIN ME AT AEF Paris 2026!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Murphy</dc:creator>
  <cp:lastModifiedBy>Ramya Sreenivasan</cp:lastModifiedBy>
  <cp:revision>4</cp:revision>
  <dcterms:created xsi:type="dcterms:W3CDTF">2023-06-13T12:34:15Z</dcterms:created>
  <dcterms:modified xsi:type="dcterms:W3CDTF">2026-07-13T14:47:06Z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0x0101009DC1AD5B93DA7246BB2A7608F57202EC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lassificationContentMarkingHeaderLocations">
    <vt:lpwstr>Office Theme:8</vt:lpwstr>
  </property>
  <property fmtid="{D5CDD505-2E9C-101B-9397-08002B2CF9AE}" pid="12" name="ClassificationContentMarkingHeaderText">
    <vt:lpwstr>Unrestricted</vt:lpwstr>
  </property>
</Properties>
</file>