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2" r:id="rId5"/>
  </p:sldMasterIdLst>
  <p:sldIdLst>
    <p:sldId id="257" r:id="rId6"/>
    <p:sldId id="271" r:id="rId7"/>
    <p:sldId id="274" r:id="rId8"/>
    <p:sldId id="27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C8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8C402F-596A-4D59-857C-9A68A77A8DBC}" v="6" dt="2025-11-20T21:22:13.363"/>
    <p1510:client id="{B8EA47EE-799B-48DC-9C49-594B4F2A060C}" v="8" dt="2025-11-20T21:38:30.5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77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loria Asiimwe" userId="c024b75d-292e-4c56-9621-7e555a0fc6d4" providerId="ADAL" clId="{7CAD9856-F3F0-46EB-8063-AF1386528BA3}"/>
    <pc:docChg chg="undo custSel addSld delSld modSld">
      <pc:chgData name="Gloria Asiimwe" userId="c024b75d-292e-4c56-9621-7e555a0fc6d4" providerId="ADAL" clId="{7CAD9856-F3F0-46EB-8063-AF1386528BA3}" dt="2025-11-20T21:38:30.578" v="26" actId="14826"/>
      <pc:docMkLst>
        <pc:docMk/>
      </pc:docMkLst>
      <pc:sldChg chg="modSp add del mod">
        <pc:chgData name="Gloria Asiimwe" userId="c024b75d-292e-4c56-9621-7e555a0fc6d4" providerId="ADAL" clId="{7CAD9856-F3F0-46EB-8063-AF1386528BA3}" dt="2025-11-20T21:36:58.648" v="3" actId="47"/>
        <pc:sldMkLst>
          <pc:docMk/>
          <pc:sldMk cId="1249451625" sldId="256"/>
        </pc:sldMkLst>
        <pc:spChg chg="mod">
          <ac:chgData name="Gloria Asiimwe" userId="c024b75d-292e-4c56-9621-7e555a0fc6d4" providerId="ADAL" clId="{7CAD9856-F3F0-46EB-8063-AF1386528BA3}" dt="2025-11-20T21:36:36.193" v="1" actId="1076"/>
          <ac:spMkLst>
            <pc:docMk/>
            <pc:sldMk cId="1249451625" sldId="256"/>
            <ac:spMk id="7" creationId="{FB41E519-495A-CD14-337E-BF9AF6B4FB27}"/>
          </ac:spMkLst>
        </pc:spChg>
      </pc:sldChg>
      <pc:sldChg chg="modSp">
        <pc:chgData name="Gloria Asiimwe" userId="c024b75d-292e-4c56-9621-7e555a0fc6d4" providerId="ADAL" clId="{7CAD9856-F3F0-46EB-8063-AF1386528BA3}" dt="2025-11-20T21:38:30.578" v="26" actId="14826"/>
        <pc:sldMkLst>
          <pc:docMk/>
          <pc:sldMk cId="2748576720" sldId="257"/>
        </pc:sldMkLst>
        <pc:picChg chg="mod">
          <ac:chgData name="Gloria Asiimwe" userId="c024b75d-292e-4c56-9621-7e555a0fc6d4" providerId="ADAL" clId="{7CAD9856-F3F0-46EB-8063-AF1386528BA3}" dt="2025-11-20T21:38:30.578" v="26" actId="14826"/>
          <ac:picMkLst>
            <pc:docMk/>
            <pc:sldMk cId="2748576720" sldId="257"/>
            <ac:picMk id="3" creationId="{4C8D5E7D-B7D0-956A-CC67-9F47B016CA29}"/>
          </ac:picMkLst>
        </pc:picChg>
      </pc:sldChg>
      <pc:sldChg chg="modSp">
        <pc:chgData name="Gloria Asiimwe" userId="c024b75d-292e-4c56-9621-7e555a0fc6d4" providerId="ADAL" clId="{7CAD9856-F3F0-46EB-8063-AF1386528BA3}" dt="2025-11-20T21:38:19.666" v="25" actId="14826"/>
        <pc:sldMkLst>
          <pc:docMk/>
          <pc:sldMk cId="3035780936" sldId="271"/>
        </pc:sldMkLst>
        <pc:picChg chg="mod">
          <ac:chgData name="Gloria Asiimwe" userId="c024b75d-292e-4c56-9621-7e555a0fc6d4" providerId="ADAL" clId="{7CAD9856-F3F0-46EB-8063-AF1386528BA3}" dt="2025-11-20T21:38:19.666" v="25" actId="14826"/>
          <ac:picMkLst>
            <pc:docMk/>
            <pc:sldMk cId="3035780936" sldId="271"/>
            <ac:picMk id="4" creationId="{1A038923-FFF2-2388-BD59-A0D9B2853285}"/>
          </ac:picMkLst>
        </pc:picChg>
      </pc:sldChg>
      <pc:sldChg chg="addSp delSp modSp mod">
        <pc:chgData name="Gloria Asiimwe" userId="c024b75d-292e-4c56-9621-7e555a0fc6d4" providerId="ADAL" clId="{7CAD9856-F3F0-46EB-8063-AF1386528BA3}" dt="2025-11-20T21:37:59.365" v="24" actId="14430"/>
        <pc:sldMkLst>
          <pc:docMk/>
          <pc:sldMk cId="789460267" sldId="274"/>
        </pc:sldMkLst>
        <pc:spChg chg="add mod">
          <ac:chgData name="Gloria Asiimwe" userId="c024b75d-292e-4c56-9621-7e555a0fc6d4" providerId="ADAL" clId="{7CAD9856-F3F0-46EB-8063-AF1386528BA3}" dt="2025-11-20T21:37:53.001" v="19"/>
          <ac:spMkLst>
            <pc:docMk/>
            <pc:sldMk cId="789460267" sldId="274"/>
            <ac:spMk id="4" creationId="{802B4BF6-F82E-C08A-9475-74116FF8716B}"/>
          </ac:spMkLst>
        </pc:spChg>
        <pc:spChg chg="mod modVis">
          <ac:chgData name="Gloria Asiimwe" userId="c024b75d-292e-4c56-9621-7e555a0fc6d4" providerId="ADAL" clId="{7CAD9856-F3F0-46EB-8063-AF1386528BA3}" dt="2025-11-20T21:37:44.265" v="10" actId="14430"/>
          <ac:spMkLst>
            <pc:docMk/>
            <pc:sldMk cId="789460267" sldId="274"/>
            <ac:spMk id="5" creationId="{3805FF7A-3484-1EDE-7EE4-BBE196BA4DB2}"/>
          </ac:spMkLst>
        </pc:spChg>
        <pc:spChg chg="mod modVis">
          <ac:chgData name="Gloria Asiimwe" userId="c024b75d-292e-4c56-9621-7e555a0fc6d4" providerId="ADAL" clId="{7CAD9856-F3F0-46EB-8063-AF1386528BA3}" dt="2025-11-20T21:37:59.365" v="24" actId="14430"/>
          <ac:spMkLst>
            <pc:docMk/>
            <pc:sldMk cId="789460267" sldId="274"/>
            <ac:spMk id="7" creationId="{22BEFDDE-4F75-E4C1-D461-F2DC7262A728}"/>
          </ac:spMkLst>
        </pc:spChg>
        <pc:spChg chg="add del mod">
          <ac:chgData name="Gloria Asiimwe" userId="c024b75d-292e-4c56-9621-7e555a0fc6d4" providerId="ADAL" clId="{7CAD9856-F3F0-46EB-8063-AF1386528BA3}" dt="2025-11-20T21:37:48.910" v="16" actId="1076"/>
          <ac:spMkLst>
            <pc:docMk/>
            <pc:sldMk cId="789460267" sldId="274"/>
            <ac:spMk id="25" creationId="{EB13819F-B49E-D35D-0D0C-BC851B9E8ACC}"/>
          </ac:spMkLst>
        </pc:spChg>
        <pc:spChg chg="del">
          <ac:chgData name="Gloria Asiimwe" userId="c024b75d-292e-4c56-9621-7e555a0fc6d4" providerId="ADAL" clId="{7CAD9856-F3F0-46EB-8063-AF1386528BA3}" dt="2025-11-20T21:37:08.705" v="4" actId="478"/>
          <ac:spMkLst>
            <pc:docMk/>
            <pc:sldMk cId="789460267" sldId="274"/>
            <ac:spMk id="26" creationId="{0C66D4ED-97EC-DF3F-0205-E6F256E31683}"/>
          </ac:spMkLst>
        </pc:spChg>
        <pc:picChg chg="mod">
          <ac:chgData name="Gloria Asiimwe" userId="c024b75d-292e-4c56-9621-7e555a0fc6d4" providerId="ADAL" clId="{7CAD9856-F3F0-46EB-8063-AF1386528BA3}" dt="2025-11-20T21:37:45.355" v="12" actId="14826"/>
          <ac:picMkLst>
            <pc:docMk/>
            <pc:sldMk cId="789460267" sldId="274"/>
            <ac:picMk id="2" creationId="{C4A91859-DAEA-4C22-1362-9EBAC0365C4B}"/>
          </ac:picMkLst>
        </pc:picChg>
      </pc:sldChg>
      <pc:sldChg chg="modSp">
        <pc:chgData name="Gloria Asiimwe" userId="c024b75d-292e-4c56-9621-7e555a0fc6d4" providerId="ADAL" clId="{7CAD9856-F3F0-46EB-8063-AF1386528BA3}" dt="2025-11-20T21:36:53.078" v="2" actId="14826"/>
        <pc:sldMkLst>
          <pc:docMk/>
          <pc:sldMk cId="3525673069" sldId="275"/>
        </pc:sldMkLst>
        <pc:picChg chg="mod">
          <ac:chgData name="Gloria Asiimwe" userId="c024b75d-292e-4c56-9621-7e555a0fc6d4" providerId="ADAL" clId="{7CAD9856-F3F0-46EB-8063-AF1386528BA3}" dt="2025-11-20T21:36:53.078" v="2" actId="14826"/>
          <ac:picMkLst>
            <pc:docMk/>
            <pc:sldMk cId="3525673069" sldId="275"/>
            <ac:picMk id="3" creationId="{C2A08D1C-95C8-A780-3B63-6E7442418A9D}"/>
          </ac:picMkLst>
        </pc:picChg>
      </pc:sldChg>
      <pc:sldMasterChg chg="delSldLayout">
        <pc:chgData name="Gloria Asiimwe" userId="c024b75d-292e-4c56-9621-7e555a0fc6d4" providerId="ADAL" clId="{7CAD9856-F3F0-46EB-8063-AF1386528BA3}" dt="2025-11-20T21:36:58.648" v="3" actId="47"/>
        <pc:sldMasterMkLst>
          <pc:docMk/>
          <pc:sldMasterMk cId="3012301830" sldId="2147483662"/>
        </pc:sldMasterMkLst>
        <pc:sldLayoutChg chg="del">
          <pc:chgData name="Gloria Asiimwe" userId="c024b75d-292e-4c56-9621-7e555a0fc6d4" providerId="ADAL" clId="{7CAD9856-F3F0-46EB-8063-AF1386528BA3}" dt="2025-11-20T21:36:58.648" v="3" actId="47"/>
          <pc:sldLayoutMkLst>
            <pc:docMk/>
            <pc:sldMasterMk cId="3012301830" sldId="2147483662"/>
            <pc:sldLayoutMk cId="4175216233" sldId="214748367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D7D9A-DBB2-5B09-3C4E-B34CD777E7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46DFE0-73D0-6770-D3B7-250E231CFA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CB565-2FDD-87AE-742B-4E5D5908F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A69CDD-D321-07EB-6E78-B518ED0FE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0676D-739B-AFB4-B953-B25EA0078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914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E977F-59B5-CA01-7821-EF3200AD6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D695CA-F150-5E0D-5472-1BD59C6DA8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CE359-7D4A-E593-FA6D-736A526DF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89093-E97A-70B1-9B1B-679F1737C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AB97E4-93C6-8FD5-132F-96F6DBC8C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41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2BE995-9202-043E-F214-6A571ABB11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D2255B-3B7B-1A90-6D46-B48F93ECD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CB737-0C90-5400-BFCD-3BA72D4D8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23B2E-AC4A-3B9C-3121-06AB5068B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CA023-CFB6-F0E0-9F5B-7B061C29E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39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Events A/V 'Logo' Dark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DE39F4C-5E90-4313-90D0-D1522A010B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3999896"/>
            <a:ext cx="5904000" cy="1753204"/>
          </a:xfrm>
        </p:spPr>
        <p:txBody>
          <a:bodyPr anchor="ctr" anchorCtr="0"/>
          <a:lstStyle>
            <a:lvl1pPr algn="l">
              <a:lnSpc>
                <a:spcPts val="6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141132"/>
            <a:ext cx="5904000" cy="850297"/>
          </a:xfrm>
        </p:spPr>
        <p:txBody>
          <a:bodyPr anchor="t" anchorCtr="0"/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4410B460-2C02-4566-8E5A-96EDDC702FD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092267" y="5405588"/>
            <a:ext cx="1718058" cy="1075917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ADE5E1F-9D28-455D-A549-FE42B4E653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87342" y="5595257"/>
            <a:ext cx="1996923" cy="886247"/>
          </a:xfrm>
        </p:spPr>
        <p:txBody>
          <a:bodyPr anchor="ctr" anchorCtr="0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Sponsor logo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0F2B61-F0E7-4176-ABA5-BC91B82132E0}"/>
              </a:ext>
            </a:extLst>
          </p:cNvPr>
          <p:cNvSpPr/>
          <p:nvPr userDrawn="1"/>
        </p:nvSpPr>
        <p:spPr>
          <a:xfrm>
            <a:off x="-326334" y="368300"/>
            <a:ext cx="222739" cy="2341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 </a:t>
            </a:r>
            <a:r>
              <a:rPr lang="en-US" sz="1050" dirty="0">
                <a:solidFill>
                  <a:schemeClr val="tx1"/>
                </a:solidFill>
                <a:sym typeface="Wingdings" panose="05000000000000000000" pitchFamily="2" charset="2"/>
              </a:rPr>
              <a:t>      </a:t>
            </a:r>
            <a:r>
              <a:rPr lang="en-US" sz="1050" dirty="0">
                <a:solidFill>
                  <a:schemeClr val="tx1"/>
                </a:solidFill>
              </a:rPr>
              <a:t>HEIGHT OF EVENT LOCKUP     </a:t>
            </a:r>
            <a:r>
              <a:rPr lang="en-US" sz="1050" dirty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591620A-F941-4CFD-BE01-09A2C7417A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7341" y="5366657"/>
            <a:ext cx="1996923" cy="228600"/>
          </a:xfr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  <a:lvl2pPr marL="28575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FDA460-FF47-457C-9134-2EDD605C7D2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Event #hashtag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39225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7B6CA01-B15C-A00E-DDF7-28748174F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D7FA1-641F-4670-A8B8-B46D6A2EEDF1}" type="datetimeFigureOut">
              <a:rPr lang="fr-FR" smtClean="0"/>
              <a:t>20/11/2025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B2E67A0-4B0F-47EF-4822-487F5E9EA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B2FB5A-C3F8-D7F6-7350-3628C5087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15312-5968-4B70-97B2-9FC7D2025FE0}" type="slidenum">
              <a:rPr lang="fr-FR" smtClean="0"/>
              <a:t>‹#›</a:t>
            </a:fld>
            <a:endParaRPr lang="fr-FR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1907E4C6-175A-95AA-79BC-721DD81A3F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8685" y="812800"/>
            <a:ext cx="4347143" cy="4352354"/>
          </a:xfrm>
          <a:custGeom>
            <a:avLst/>
            <a:gdLst>
              <a:gd name="connsiteX0" fmla="*/ 3424894 w 6849789"/>
              <a:gd name="connsiteY0" fmla="*/ 0 h 6858000"/>
              <a:gd name="connsiteX1" fmla="*/ 6849789 w 6849789"/>
              <a:gd name="connsiteY1" fmla="*/ 3429000 h 6858000"/>
              <a:gd name="connsiteX2" fmla="*/ 3424894 w 6849789"/>
              <a:gd name="connsiteY2" fmla="*/ 6858000 h 6858000"/>
              <a:gd name="connsiteX3" fmla="*/ 4456 w 6849789"/>
              <a:gd name="connsiteY3" fmla="*/ 3605456 h 6858000"/>
              <a:gd name="connsiteX4" fmla="*/ 0 w 6849789"/>
              <a:gd name="connsiteY4" fmla="*/ 3429041 h 6858000"/>
              <a:gd name="connsiteX5" fmla="*/ 0 w 6849789"/>
              <a:gd name="connsiteY5" fmla="*/ 3428960 h 6858000"/>
              <a:gd name="connsiteX6" fmla="*/ 4456 w 6849789"/>
              <a:gd name="connsiteY6" fmla="*/ 3252544 h 6858000"/>
              <a:gd name="connsiteX7" fmla="*/ 3424894 w 6849789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49789" h="6858000">
                <a:moveTo>
                  <a:pt x="3424894" y="0"/>
                </a:moveTo>
                <a:cubicBezTo>
                  <a:pt x="5316411" y="0"/>
                  <a:pt x="6849789" y="1535216"/>
                  <a:pt x="6849789" y="3429000"/>
                </a:cubicBezTo>
                <a:cubicBezTo>
                  <a:pt x="6849789" y="5322784"/>
                  <a:pt x="5316411" y="6858000"/>
                  <a:pt x="3424894" y="6858000"/>
                </a:cubicBezTo>
                <a:cubicBezTo>
                  <a:pt x="1592487" y="6858000"/>
                  <a:pt x="96185" y="5417236"/>
                  <a:pt x="4456" y="3605456"/>
                </a:cubicBezTo>
                <a:lnTo>
                  <a:pt x="0" y="3429041"/>
                </a:lnTo>
                <a:lnTo>
                  <a:pt x="0" y="3428960"/>
                </a:lnTo>
                <a:lnTo>
                  <a:pt x="4456" y="3252544"/>
                </a:lnTo>
                <a:cubicBezTo>
                  <a:pt x="96185" y="1440764"/>
                  <a:pt x="1592487" y="0"/>
                  <a:pt x="3424894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83887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nts A/V 'Logo' Dark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DE39F4C-5E90-4313-90D0-D1522A010B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3999896"/>
            <a:ext cx="5904000" cy="1753204"/>
          </a:xfrm>
        </p:spPr>
        <p:txBody>
          <a:bodyPr anchor="ctr" anchorCtr="0"/>
          <a:lstStyle>
            <a:lvl1pPr algn="l">
              <a:lnSpc>
                <a:spcPts val="6000"/>
              </a:lnSpc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141132"/>
            <a:ext cx="5904000" cy="850297"/>
          </a:xfrm>
        </p:spPr>
        <p:txBody>
          <a:bodyPr anchor="t" anchorCtr="0"/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4410B460-2C02-4566-8E5A-96EDDC702FD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092267" y="5405588"/>
            <a:ext cx="1718058" cy="1075917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ADE5E1F-9D28-455D-A549-FE42B4E653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87342" y="5595257"/>
            <a:ext cx="1996923" cy="886247"/>
          </a:xfrm>
        </p:spPr>
        <p:txBody>
          <a:bodyPr anchor="ctr" anchorCtr="0"/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Sponsor logo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0F2B61-F0E7-4176-ABA5-BC91B82132E0}"/>
              </a:ext>
            </a:extLst>
          </p:cNvPr>
          <p:cNvSpPr/>
          <p:nvPr userDrawn="1"/>
        </p:nvSpPr>
        <p:spPr>
          <a:xfrm>
            <a:off x="-326334" y="368300"/>
            <a:ext cx="222739" cy="2341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1050">
                <a:solidFill>
                  <a:schemeClr val="tx1"/>
                </a:solidFill>
              </a:rPr>
              <a:t> </a:t>
            </a:r>
            <a:r>
              <a:rPr lang="en-US" sz="1050">
                <a:solidFill>
                  <a:schemeClr val="tx1"/>
                </a:solidFill>
                <a:sym typeface="Wingdings" panose="05000000000000000000" pitchFamily="2" charset="2"/>
              </a:rPr>
              <a:t>      </a:t>
            </a:r>
            <a:r>
              <a:rPr lang="en-US" sz="1050">
                <a:solidFill>
                  <a:schemeClr val="tx1"/>
                </a:solidFill>
              </a:rPr>
              <a:t>HEIGHT OF EVENT LOCKUP     </a:t>
            </a:r>
            <a:r>
              <a:rPr lang="en-US" sz="105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591620A-F941-4CFD-BE01-09A2C7417AF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7341" y="5366657"/>
            <a:ext cx="1996923" cy="228600"/>
          </a:xfr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  <a:lvl2pPr marL="28575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FDA460-FF47-457C-9134-2EDD605C7D2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Event #hashtag</a:t>
            </a:r>
          </a:p>
        </p:txBody>
      </p:sp>
    </p:spTree>
    <p:extLst>
      <p:ext uri="{BB962C8B-B14F-4D97-AF65-F5344CB8AC3E}">
        <p14:creationId xmlns:p14="http://schemas.microsoft.com/office/powerpoint/2010/main" val="3408981664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nts A/V 'Logo' L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DE39F4C-5E90-4313-90D0-D1522A010B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anchor="ctr" anchorCtr="0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3999896"/>
            <a:ext cx="5904000" cy="1753204"/>
          </a:xfrm>
        </p:spPr>
        <p:txBody>
          <a:bodyPr anchor="ctr" anchorCtr="0"/>
          <a:lstStyle>
            <a:lvl1pPr algn="l">
              <a:lnSpc>
                <a:spcPts val="6000"/>
              </a:lnSpc>
              <a:defRPr sz="60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3141132"/>
            <a:ext cx="5904000" cy="850297"/>
          </a:xfrm>
        </p:spPr>
        <p:txBody>
          <a:bodyPr anchor="t" anchorCtr="0"/>
          <a:lstStyle>
            <a:lvl1pPr marL="0" indent="0" algn="l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4410B460-2C02-4566-8E5A-96EDDC702FD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092267" y="5405588"/>
            <a:ext cx="1718058" cy="1075917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ADE5E1F-9D28-455D-A549-FE42B4E653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87342" y="5595257"/>
            <a:ext cx="1996923" cy="886247"/>
          </a:xfrm>
          <a:noFill/>
        </p:spPr>
        <p:txBody>
          <a:bodyPr anchor="ctr" anchorCtr="0"/>
          <a:lstStyle>
            <a:lvl1pPr algn="ctr">
              <a:defRPr sz="1600"/>
            </a:lvl1pPr>
          </a:lstStyle>
          <a:p>
            <a:r>
              <a:rPr lang="en-US"/>
              <a:t>Sponsor logo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6175EB-0D63-4719-8BCE-711F02B52D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87341" y="5366657"/>
            <a:ext cx="1996923" cy="228600"/>
          </a:xfrm>
        </p:spPr>
        <p:txBody>
          <a:bodyPr/>
          <a:lstStyle>
            <a:lvl1pPr algn="ctr">
              <a:defRPr sz="900"/>
            </a:lvl1pPr>
            <a:lvl2pPr marL="28575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8A66F13-B6A1-4091-8D0D-38F14441DDC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Event #hashtag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17A5438-234E-4D61-8663-D24BCB9C8B5F}"/>
              </a:ext>
            </a:extLst>
          </p:cNvPr>
          <p:cNvSpPr/>
          <p:nvPr userDrawn="1"/>
        </p:nvSpPr>
        <p:spPr>
          <a:xfrm>
            <a:off x="-326334" y="368300"/>
            <a:ext cx="222739" cy="2341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1050">
                <a:solidFill>
                  <a:schemeClr val="tx1"/>
                </a:solidFill>
              </a:rPr>
              <a:t> </a:t>
            </a:r>
            <a:r>
              <a:rPr lang="en-US" sz="1050">
                <a:solidFill>
                  <a:schemeClr val="tx1"/>
                </a:solidFill>
                <a:sym typeface="Wingdings" panose="05000000000000000000" pitchFamily="2" charset="2"/>
              </a:rPr>
              <a:t>      </a:t>
            </a:r>
            <a:r>
              <a:rPr lang="en-US" sz="1050">
                <a:solidFill>
                  <a:schemeClr val="tx1"/>
                </a:solidFill>
              </a:rPr>
              <a:t>HEIGHT OF EVENT LOCKUP     </a:t>
            </a:r>
            <a:r>
              <a:rPr lang="en-US" sz="105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endParaRPr lang="en-US" sz="10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88484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nts SESSION Title Light BK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1905000"/>
            <a:ext cx="6390290" cy="2913449"/>
          </a:xfrm>
        </p:spPr>
        <p:txBody>
          <a:bodyPr anchor="ctr" anchorCtr="0"/>
          <a:lstStyle>
            <a:lvl1pPr algn="l">
              <a:lnSpc>
                <a:spcPts val="5800"/>
              </a:lnSpc>
              <a:defRPr sz="54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4983238"/>
            <a:ext cx="5535613" cy="1168636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1400"/>
              </a:spcAft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4410B460-2C02-4566-8E5A-96EDDC702FD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1734EB-97BE-4F75-A475-8BEFF12FA043}"/>
              </a:ext>
            </a:extLst>
          </p:cNvPr>
          <p:cNvSpPr/>
          <p:nvPr userDrawn="1"/>
        </p:nvSpPr>
        <p:spPr>
          <a:xfrm>
            <a:off x="-326334" y="368301"/>
            <a:ext cx="222739" cy="1122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700">
                <a:solidFill>
                  <a:schemeClr val="tx1"/>
                </a:solidFill>
              </a:rPr>
              <a:t> </a:t>
            </a:r>
            <a:r>
              <a:rPr lang="en-US" sz="700">
                <a:solidFill>
                  <a:schemeClr val="tx1"/>
                </a:solidFill>
                <a:sym typeface="Wingdings" panose="05000000000000000000" pitchFamily="2" charset="2"/>
              </a:rPr>
              <a:t>   </a:t>
            </a:r>
            <a:r>
              <a:rPr lang="en-US" sz="700">
                <a:solidFill>
                  <a:schemeClr val="tx1"/>
                </a:solidFill>
              </a:rPr>
              <a:t>HEIGHT OF EVENT   </a:t>
            </a:r>
            <a:r>
              <a:rPr lang="en-US" sz="70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</a:p>
          <a:p>
            <a:pPr algn="ctr"/>
            <a:r>
              <a:rPr lang="en-US" sz="700">
                <a:solidFill>
                  <a:schemeClr val="tx1"/>
                </a:solidFill>
              </a:rPr>
              <a:t>LOCKUP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5000CCF-094C-49FF-8686-0BCA702D27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48425" y="0"/>
            <a:ext cx="5753100" cy="5753100"/>
          </a:xfrm>
          <a:custGeom>
            <a:avLst/>
            <a:gdLst>
              <a:gd name="connsiteX0" fmla="*/ 0 w 5753100"/>
              <a:gd name="connsiteY0" fmla="*/ 0 h 5753100"/>
              <a:gd name="connsiteX1" fmla="*/ 5753100 w 5753100"/>
              <a:gd name="connsiteY1" fmla="*/ 0 h 5753100"/>
              <a:gd name="connsiteX2" fmla="*/ 5753100 w 5753100"/>
              <a:gd name="connsiteY2" fmla="*/ 5753100 h 5753100"/>
              <a:gd name="connsiteX3" fmla="*/ 5742127 w 5753100"/>
              <a:gd name="connsiteY3" fmla="*/ 5753100 h 5753100"/>
              <a:gd name="connsiteX4" fmla="*/ 4388 w 5753100"/>
              <a:gd name="connsiteY4" fmla="*/ 297076 h 5753100"/>
              <a:gd name="connsiteX5" fmla="*/ 0 w 5753100"/>
              <a:gd name="connsiteY5" fmla="*/ 123264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53100" h="5753100">
                <a:moveTo>
                  <a:pt x="0" y="0"/>
                </a:moveTo>
                <a:lnTo>
                  <a:pt x="5753100" y="0"/>
                </a:lnTo>
                <a:lnTo>
                  <a:pt x="5753100" y="5753100"/>
                </a:lnTo>
                <a:lnTo>
                  <a:pt x="5742127" y="5753100"/>
                </a:lnTo>
                <a:cubicBezTo>
                  <a:pt x="2667478" y="5753100"/>
                  <a:pt x="158214" y="3337026"/>
                  <a:pt x="4388" y="297076"/>
                </a:cubicBezTo>
                <a:lnTo>
                  <a:pt x="0" y="12326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0E8FA32B-06BF-4CB2-A2A6-76C1780368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Event #hashtag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305C8CF-69A2-4BED-9C60-E6919BD018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623672" y="593726"/>
            <a:ext cx="2292942" cy="892174"/>
          </a:xfrm>
          <a:noFill/>
        </p:spPr>
        <p:txBody>
          <a:bodyPr anchor="ctr" anchorCtr="0"/>
          <a:lstStyle>
            <a:lvl1pPr algn="ctr">
              <a:defRPr sz="1600"/>
            </a:lvl1pPr>
          </a:lstStyle>
          <a:p>
            <a:r>
              <a:rPr lang="en-US"/>
              <a:t>Sponsor logo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386CBC4-85DB-4B25-879C-D35D59B06F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23671" y="365125"/>
            <a:ext cx="2292942" cy="228600"/>
          </a:xfrm>
        </p:spPr>
        <p:txBody>
          <a:bodyPr/>
          <a:lstStyle>
            <a:lvl1pPr algn="ctr">
              <a:defRPr sz="900">
                <a:solidFill>
                  <a:schemeClr val="tx1"/>
                </a:solidFill>
              </a:defRPr>
            </a:lvl1pPr>
            <a:lvl2pPr marL="28575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0367249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nts SESSION Title Dark BKG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999" y="1905000"/>
            <a:ext cx="6382407" cy="2913449"/>
          </a:xfrm>
        </p:spPr>
        <p:txBody>
          <a:bodyPr anchor="ctr" anchorCtr="0"/>
          <a:lstStyle>
            <a:lvl1pPr algn="l">
              <a:lnSpc>
                <a:spcPts val="5800"/>
              </a:lnSpc>
              <a:defRPr sz="54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4983238"/>
            <a:ext cx="5535613" cy="1168636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1400"/>
              </a:spcAft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4410B460-2C02-4566-8E5A-96EDDC702FD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60CE1982-35C8-4E75-8969-2683DE79E9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48425" y="0"/>
            <a:ext cx="5753100" cy="5753100"/>
          </a:xfrm>
          <a:custGeom>
            <a:avLst/>
            <a:gdLst>
              <a:gd name="connsiteX0" fmla="*/ 0 w 5753100"/>
              <a:gd name="connsiteY0" fmla="*/ 0 h 5753100"/>
              <a:gd name="connsiteX1" fmla="*/ 5753100 w 5753100"/>
              <a:gd name="connsiteY1" fmla="*/ 0 h 5753100"/>
              <a:gd name="connsiteX2" fmla="*/ 5753100 w 5753100"/>
              <a:gd name="connsiteY2" fmla="*/ 5753100 h 5753100"/>
              <a:gd name="connsiteX3" fmla="*/ 5742127 w 5753100"/>
              <a:gd name="connsiteY3" fmla="*/ 5753100 h 5753100"/>
              <a:gd name="connsiteX4" fmla="*/ 4388 w 5753100"/>
              <a:gd name="connsiteY4" fmla="*/ 297076 h 5753100"/>
              <a:gd name="connsiteX5" fmla="*/ 0 w 5753100"/>
              <a:gd name="connsiteY5" fmla="*/ 123264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53100" h="5753100">
                <a:moveTo>
                  <a:pt x="0" y="0"/>
                </a:moveTo>
                <a:lnTo>
                  <a:pt x="5753100" y="0"/>
                </a:lnTo>
                <a:lnTo>
                  <a:pt x="5753100" y="5753100"/>
                </a:lnTo>
                <a:lnTo>
                  <a:pt x="5742127" y="5753100"/>
                </a:lnTo>
                <a:cubicBezTo>
                  <a:pt x="2667478" y="5753100"/>
                  <a:pt x="158214" y="3337026"/>
                  <a:pt x="4388" y="297076"/>
                </a:cubicBezTo>
                <a:lnTo>
                  <a:pt x="0" y="12326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9399F-A39F-4635-9F89-5B9E7879429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Event #hashtag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6C790E23-DA47-4827-B156-33CD1F3C3DF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623672" y="593726"/>
            <a:ext cx="2292942" cy="892174"/>
          </a:xfrm>
          <a:noFill/>
        </p:spPr>
        <p:txBody>
          <a:bodyPr anchor="ctr" anchorCtr="0"/>
          <a:lstStyle>
            <a:lvl1pPr algn="ctr">
              <a:defRPr sz="1600"/>
            </a:lvl1pPr>
          </a:lstStyle>
          <a:p>
            <a:r>
              <a:rPr lang="en-US"/>
              <a:t>Sponsor logo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22F0BC50-73A9-42D8-987C-FCC8C52F909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23671" y="365125"/>
            <a:ext cx="2292942" cy="228600"/>
          </a:xfr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  <a:lvl2pPr marL="28575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6529A1D-1DC3-4558-B013-86EF88A0A4AE}"/>
              </a:ext>
            </a:extLst>
          </p:cNvPr>
          <p:cNvSpPr/>
          <p:nvPr userDrawn="1"/>
        </p:nvSpPr>
        <p:spPr>
          <a:xfrm rot="5400000">
            <a:off x="3112842" y="-3432639"/>
            <a:ext cx="222739" cy="6448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1050">
                <a:solidFill>
                  <a:schemeClr val="tx1"/>
                </a:solidFill>
              </a:rPr>
              <a:t>*** Right-click off the slide to Format Background and change the background </a:t>
            </a:r>
            <a:r>
              <a:rPr lang="en-US" sz="1050" err="1">
                <a:solidFill>
                  <a:schemeClr val="tx1"/>
                </a:solidFill>
              </a:rPr>
              <a:t>colour</a:t>
            </a:r>
            <a:r>
              <a:rPr lang="en-US" sz="1050">
                <a:solidFill>
                  <a:schemeClr val="tx1"/>
                </a:solidFill>
              </a:rPr>
              <a:t>***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3ECE441-3FD7-42DF-ACC3-DE1A35FE1D2F}"/>
              </a:ext>
            </a:extLst>
          </p:cNvPr>
          <p:cNvSpPr/>
          <p:nvPr userDrawn="1"/>
        </p:nvSpPr>
        <p:spPr>
          <a:xfrm>
            <a:off x="-326334" y="368301"/>
            <a:ext cx="222739" cy="1122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700">
                <a:solidFill>
                  <a:schemeClr val="tx1"/>
                </a:solidFill>
              </a:rPr>
              <a:t> </a:t>
            </a:r>
            <a:r>
              <a:rPr lang="en-US" sz="700">
                <a:solidFill>
                  <a:schemeClr val="tx1"/>
                </a:solidFill>
                <a:sym typeface="Wingdings" panose="05000000000000000000" pitchFamily="2" charset="2"/>
              </a:rPr>
              <a:t>   </a:t>
            </a:r>
            <a:r>
              <a:rPr lang="en-US" sz="700">
                <a:solidFill>
                  <a:schemeClr val="tx1"/>
                </a:solidFill>
              </a:rPr>
              <a:t>HEIGHT OF EVENT   </a:t>
            </a:r>
            <a:r>
              <a:rPr lang="en-US" sz="70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</a:p>
          <a:p>
            <a:pPr algn="ctr"/>
            <a:r>
              <a:rPr lang="en-US" sz="700">
                <a:solidFill>
                  <a:schemeClr val="tx1"/>
                </a:solidFill>
              </a:rPr>
              <a:t>LOCKUP</a:t>
            </a:r>
          </a:p>
        </p:txBody>
      </p:sp>
    </p:spTree>
    <p:extLst>
      <p:ext uri="{BB962C8B-B14F-4D97-AF65-F5344CB8AC3E}">
        <p14:creationId xmlns:p14="http://schemas.microsoft.com/office/powerpoint/2010/main" val="2555874597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nts PANEL Title Light BK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0999" y="2827341"/>
            <a:ext cx="6792687" cy="2591053"/>
          </a:xfrm>
        </p:spPr>
        <p:txBody>
          <a:bodyPr anchor="ctr" anchorCtr="0"/>
          <a:lstStyle>
            <a:lvl1pPr algn="l">
              <a:lnSpc>
                <a:spcPts val="5400"/>
              </a:lnSpc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</a:t>
            </a:r>
            <a:br>
              <a:rPr lang="en-US"/>
            </a:br>
            <a:r>
              <a:rPr lang="en-US"/>
              <a:t>edit Master 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5418393"/>
            <a:ext cx="9846130" cy="834203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1400"/>
              </a:spcAft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4410B460-2C02-4566-8E5A-96EDDC702FD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5000CCF-094C-49FF-8686-0BCA702D27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48425" y="0"/>
            <a:ext cx="5753100" cy="5753100"/>
          </a:xfrm>
          <a:custGeom>
            <a:avLst/>
            <a:gdLst>
              <a:gd name="connsiteX0" fmla="*/ 0 w 5753100"/>
              <a:gd name="connsiteY0" fmla="*/ 0 h 5753100"/>
              <a:gd name="connsiteX1" fmla="*/ 5753100 w 5753100"/>
              <a:gd name="connsiteY1" fmla="*/ 0 h 5753100"/>
              <a:gd name="connsiteX2" fmla="*/ 5753100 w 5753100"/>
              <a:gd name="connsiteY2" fmla="*/ 5753100 h 5753100"/>
              <a:gd name="connsiteX3" fmla="*/ 5742127 w 5753100"/>
              <a:gd name="connsiteY3" fmla="*/ 5753100 h 5753100"/>
              <a:gd name="connsiteX4" fmla="*/ 4388 w 5753100"/>
              <a:gd name="connsiteY4" fmla="*/ 297076 h 5753100"/>
              <a:gd name="connsiteX5" fmla="*/ 0 w 5753100"/>
              <a:gd name="connsiteY5" fmla="*/ 123264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53100" h="5753100">
                <a:moveTo>
                  <a:pt x="0" y="0"/>
                </a:moveTo>
                <a:lnTo>
                  <a:pt x="5753100" y="0"/>
                </a:lnTo>
                <a:lnTo>
                  <a:pt x="5753100" y="5753100"/>
                </a:lnTo>
                <a:lnTo>
                  <a:pt x="5742127" y="5753100"/>
                </a:lnTo>
                <a:cubicBezTo>
                  <a:pt x="2667478" y="5753100"/>
                  <a:pt x="158214" y="3337026"/>
                  <a:pt x="4388" y="297076"/>
                </a:cubicBezTo>
                <a:lnTo>
                  <a:pt x="0" y="12326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4D95FDA3-8061-4594-A1DD-A0A963CD87B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623672" y="593726"/>
            <a:ext cx="2292942" cy="892174"/>
          </a:xfrm>
          <a:noFill/>
        </p:spPr>
        <p:txBody>
          <a:bodyPr anchor="ctr" anchorCtr="0"/>
          <a:lstStyle>
            <a:lvl1pPr algn="ctr">
              <a:defRPr sz="1600"/>
            </a:lvl1pPr>
          </a:lstStyle>
          <a:p>
            <a:r>
              <a:rPr lang="en-US"/>
              <a:t>Sponsor logo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3C7D036E-0BC8-4DD0-917B-B0F0E88088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23671" y="365125"/>
            <a:ext cx="2292942" cy="228600"/>
          </a:xfrm>
        </p:spPr>
        <p:txBody>
          <a:bodyPr/>
          <a:lstStyle>
            <a:lvl1pPr algn="ctr">
              <a:defRPr sz="900">
                <a:solidFill>
                  <a:schemeClr val="tx1"/>
                </a:solidFill>
              </a:defRPr>
            </a:lvl1pPr>
            <a:lvl2pPr marL="28575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BEF1260-FE0E-4B9A-A414-D3559EF5FC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81000" y="1905000"/>
            <a:ext cx="5894388" cy="922341"/>
          </a:xfrm>
        </p:spPr>
        <p:txBody>
          <a:bodyPr anchor="b" anchorCtr="0"/>
          <a:lstStyle>
            <a:lvl1pPr>
              <a:defRPr sz="4000">
                <a:solidFill>
                  <a:schemeClr val="tx1"/>
                </a:solidFill>
              </a:defRPr>
            </a:lvl1pPr>
            <a:lvl2pPr marL="28575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09DE3-12FC-4A76-A6EB-F3DC97E67364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Event #hashtag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1FD537-5B18-4C4F-A2BC-B812EAFBBC70}"/>
              </a:ext>
            </a:extLst>
          </p:cNvPr>
          <p:cNvSpPr/>
          <p:nvPr userDrawn="1"/>
        </p:nvSpPr>
        <p:spPr>
          <a:xfrm>
            <a:off x="-326334" y="368301"/>
            <a:ext cx="222739" cy="1122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700">
                <a:solidFill>
                  <a:schemeClr val="tx1"/>
                </a:solidFill>
              </a:rPr>
              <a:t> </a:t>
            </a:r>
            <a:r>
              <a:rPr lang="en-US" sz="700">
                <a:solidFill>
                  <a:schemeClr val="tx1"/>
                </a:solidFill>
                <a:sym typeface="Wingdings" panose="05000000000000000000" pitchFamily="2" charset="2"/>
              </a:rPr>
              <a:t>   </a:t>
            </a:r>
            <a:r>
              <a:rPr lang="en-US" sz="700">
                <a:solidFill>
                  <a:schemeClr val="tx1"/>
                </a:solidFill>
              </a:rPr>
              <a:t>HEIGHT OF EVENT   </a:t>
            </a:r>
            <a:r>
              <a:rPr lang="en-US" sz="70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</a:p>
          <a:p>
            <a:pPr algn="ctr"/>
            <a:r>
              <a:rPr lang="en-US" sz="700">
                <a:solidFill>
                  <a:schemeClr val="tx1"/>
                </a:solidFill>
              </a:rPr>
              <a:t>LOCKUP</a:t>
            </a:r>
          </a:p>
        </p:txBody>
      </p:sp>
    </p:spTree>
    <p:extLst>
      <p:ext uri="{BB962C8B-B14F-4D97-AF65-F5344CB8AC3E}">
        <p14:creationId xmlns:p14="http://schemas.microsoft.com/office/powerpoint/2010/main" val="3842954005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nts PANEL Title Dark BKG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999" y="2827341"/>
            <a:ext cx="6792687" cy="2586829"/>
          </a:xfrm>
        </p:spPr>
        <p:txBody>
          <a:bodyPr anchor="ctr" anchorCtr="0"/>
          <a:lstStyle>
            <a:lvl1pPr algn="l">
              <a:lnSpc>
                <a:spcPts val="5400"/>
              </a:lnSpc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0998" y="5419342"/>
            <a:ext cx="9829801" cy="832306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1400"/>
              </a:spcAft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4410B460-2C02-4566-8E5A-96EDDC702FD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60CE1982-35C8-4E75-8969-2683DE79E9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48425" y="0"/>
            <a:ext cx="5753100" cy="5753100"/>
          </a:xfrm>
          <a:custGeom>
            <a:avLst/>
            <a:gdLst>
              <a:gd name="connsiteX0" fmla="*/ 0 w 5753100"/>
              <a:gd name="connsiteY0" fmla="*/ 0 h 5753100"/>
              <a:gd name="connsiteX1" fmla="*/ 5753100 w 5753100"/>
              <a:gd name="connsiteY1" fmla="*/ 0 h 5753100"/>
              <a:gd name="connsiteX2" fmla="*/ 5753100 w 5753100"/>
              <a:gd name="connsiteY2" fmla="*/ 5753100 h 5753100"/>
              <a:gd name="connsiteX3" fmla="*/ 5742127 w 5753100"/>
              <a:gd name="connsiteY3" fmla="*/ 5753100 h 5753100"/>
              <a:gd name="connsiteX4" fmla="*/ 4388 w 5753100"/>
              <a:gd name="connsiteY4" fmla="*/ 297076 h 5753100"/>
              <a:gd name="connsiteX5" fmla="*/ 0 w 5753100"/>
              <a:gd name="connsiteY5" fmla="*/ 123264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53100" h="5753100">
                <a:moveTo>
                  <a:pt x="0" y="0"/>
                </a:moveTo>
                <a:lnTo>
                  <a:pt x="5753100" y="0"/>
                </a:lnTo>
                <a:lnTo>
                  <a:pt x="5753100" y="5753100"/>
                </a:lnTo>
                <a:lnTo>
                  <a:pt x="5742127" y="5753100"/>
                </a:lnTo>
                <a:cubicBezTo>
                  <a:pt x="2667478" y="5753100"/>
                  <a:pt x="158214" y="3337026"/>
                  <a:pt x="4388" y="297076"/>
                </a:cubicBezTo>
                <a:lnTo>
                  <a:pt x="0" y="12326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BBF9EDBE-0841-4FD2-9367-623954512B7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623672" y="593726"/>
            <a:ext cx="2292942" cy="892174"/>
          </a:xfrm>
          <a:noFill/>
        </p:spPr>
        <p:txBody>
          <a:bodyPr anchor="ctr" anchorCtr="0"/>
          <a:lstStyle>
            <a:lvl1pPr algn="ctr">
              <a:defRPr sz="1600"/>
            </a:lvl1pPr>
          </a:lstStyle>
          <a:p>
            <a:r>
              <a:rPr lang="en-US"/>
              <a:t>Sponsor logo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C77F9961-7D82-48CB-9F15-5066FA5699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23671" y="365125"/>
            <a:ext cx="2292942" cy="228600"/>
          </a:xfrm>
        </p:spPr>
        <p:txBody>
          <a:bodyPr/>
          <a:lstStyle>
            <a:lvl1pPr algn="ctr">
              <a:defRPr sz="900">
                <a:solidFill>
                  <a:schemeClr val="bg1"/>
                </a:solidFill>
              </a:defRPr>
            </a:lvl1pPr>
            <a:lvl2pPr marL="28575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C61EA2-1F81-4403-B8F0-2BA3052A60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1000" y="1905000"/>
            <a:ext cx="5894388" cy="922341"/>
          </a:xfrm>
        </p:spPr>
        <p:txBody>
          <a:bodyPr anchor="b" anchorCtr="0"/>
          <a:lstStyle>
            <a:lvl1pPr>
              <a:defRPr sz="4000">
                <a:solidFill>
                  <a:schemeClr val="bg1"/>
                </a:solidFill>
              </a:defRPr>
            </a:lvl1pPr>
            <a:lvl2pPr marL="28575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14AF39-8D38-4ECA-A01B-0F77308D51E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Event #hashtag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3D2537-742B-429D-A334-6D187B4D3021}"/>
              </a:ext>
            </a:extLst>
          </p:cNvPr>
          <p:cNvSpPr/>
          <p:nvPr userDrawn="1"/>
        </p:nvSpPr>
        <p:spPr>
          <a:xfrm rot="5400000">
            <a:off x="3112842" y="-3432639"/>
            <a:ext cx="222739" cy="6448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1050">
                <a:solidFill>
                  <a:schemeClr val="tx1"/>
                </a:solidFill>
              </a:rPr>
              <a:t>*** Right-click off the slide to Format Background and change the background </a:t>
            </a:r>
            <a:r>
              <a:rPr lang="en-US" sz="1050" err="1">
                <a:solidFill>
                  <a:schemeClr val="tx1"/>
                </a:solidFill>
              </a:rPr>
              <a:t>colour</a:t>
            </a:r>
            <a:r>
              <a:rPr lang="en-US" sz="1050">
                <a:solidFill>
                  <a:schemeClr val="tx1"/>
                </a:solidFill>
              </a:rPr>
              <a:t>***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12648A-4DAA-4316-B70A-7DB495B2AC4A}"/>
              </a:ext>
            </a:extLst>
          </p:cNvPr>
          <p:cNvSpPr/>
          <p:nvPr userDrawn="1"/>
        </p:nvSpPr>
        <p:spPr>
          <a:xfrm>
            <a:off x="-326334" y="368301"/>
            <a:ext cx="222739" cy="1122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700">
                <a:solidFill>
                  <a:schemeClr val="tx1"/>
                </a:solidFill>
              </a:rPr>
              <a:t> </a:t>
            </a:r>
            <a:r>
              <a:rPr lang="en-US" sz="700">
                <a:solidFill>
                  <a:schemeClr val="tx1"/>
                </a:solidFill>
                <a:sym typeface="Wingdings" panose="05000000000000000000" pitchFamily="2" charset="2"/>
              </a:rPr>
              <a:t>   </a:t>
            </a:r>
            <a:r>
              <a:rPr lang="en-US" sz="700">
                <a:solidFill>
                  <a:schemeClr val="tx1"/>
                </a:solidFill>
              </a:rPr>
              <a:t>HEIGHT OF EVENT   </a:t>
            </a:r>
            <a:r>
              <a:rPr lang="en-US" sz="70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</a:p>
          <a:p>
            <a:pPr algn="ctr"/>
            <a:r>
              <a:rPr lang="en-US" sz="700">
                <a:solidFill>
                  <a:schemeClr val="tx1"/>
                </a:solidFill>
              </a:rPr>
              <a:t>LOCKUP</a:t>
            </a:r>
          </a:p>
        </p:txBody>
      </p:sp>
    </p:spTree>
    <p:extLst>
      <p:ext uri="{BB962C8B-B14F-4D97-AF65-F5344CB8AC3E}">
        <p14:creationId xmlns:p14="http://schemas.microsoft.com/office/powerpoint/2010/main" val="1981481707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BB958-C86E-0D12-24A6-3DB2F3696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DBE1DE-2385-B4DD-03A8-9F1355AB9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5619E9-7CD2-BE0A-17CB-B20E439C7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53EDC6-1CDC-EF87-D256-C76F3851A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A84BD-000A-718D-CEFE-B4979D886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661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s PANEL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905000"/>
            <a:ext cx="11429324" cy="609398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2708275"/>
            <a:ext cx="5523824" cy="3209614"/>
          </a:xfrm>
        </p:spPr>
        <p:txBody>
          <a:bodyPr/>
          <a:lstStyle>
            <a:lvl1pPr>
              <a:spcBef>
                <a:spcPts val="0"/>
              </a:spcBef>
              <a:defRPr>
                <a:solidFill>
                  <a:schemeClr val="accent1"/>
                </a:solidFill>
              </a:defRPr>
            </a:lvl1pPr>
            <a:lvl2pPr marL="285750" indent="0">
              <a:buNone/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E12FA-2958-4BD2-846B-0E828DE720B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87176" y="2708275"/>
            <a:ext cx="5523824" cy="3209614"/>
          </a:xfrm>
        </p:spPr>
        <p:txBody>
          <a:bodyPr/>
          <a:lstStyle>
            <a:lvl1pPr>
              <a:spcBef>
                <a:spcPts val="0"/>
              </a:spcBef>
              <a:defRPr>
                <a:solidFill>
                  <a:schemeClr val="accent1"/>
                </a:solidFill>
              </a:defRPr>
            </a:lvl1pPr>
            <a:lvl2pPr marL="285750" indent="0">
              <a:buNone/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5B7B4106-2F1F-45B9-9A64-FAC3DF7E09F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553C0F7E-3997-46DA-8E8D-91A401E903F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23672" y="593726"/>
            <a:ext cx="2292942" cy="892174"/>
          </a:xfrm>
          <a:noFill/>
        </p:spPr>
        <p:txBody>
          <a:bodyPr anchor="ctr" anchorCtr="0"/>
          <a:lstStyle>
            <a:lvl1pPr algn="ctr">
              <a:defRPr sz="1600"/>
            </a:lvl1pPr>
          </a:lstStyle>
          <a:p>
            <a:r>
              <a:rPr lang="en-US"/>
              <a:t>Sponsor logo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A79A2A3-A233-4A91-9D7E-ED9FA94F79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623671" y="365125"/>
            <a:ext cx="2292942" cy="228600"/>
          </a:xfrm>
        </p:spPr>
        <p:txBody>
          <a:bodyPr/>
          <a:lstStyle>
            <a:lvl1pPr algn="ctr">
              <a:defRPr sz="900">
                <a:solidFill>
                  <a:schemeClr val="tx1"/>
                </a:solidFill>
              </a:defRPr>
            </a:lvl1pPr>
            <a:lvl2pPr marL="28575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D1F7818-E649-4001-A7FD-C042800D942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86500" y="376495"/>
            <a:ext cx="5524500" cy="1191047"/>
          </a:xfrm>
        </p:spPr>
        <p:txBody>
          <a:bodyPr anchor="b" anchorCtr="0"/>
          <a:lstStyle>
            <a:lvl1pPr algn="r">
              <a:spcBef>
                <a:spcPts val="0"/>
              </a:spcBef>
              <a:defRPr>
                <a:solidFill>
                  <a:schemeClr val="accent1"/>
                </a:solidFill>
              </a:defRPr>
            </a:lvl1pPr>
            <a:lvl2pPr marL="28575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284C5B8D-DA2B-43D9-B4FD-C929BD4C73A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Event #hashtag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6C0D05-FDFF-4CBC-BC54-DA0F3499F8A6}"/>
              </a:ext>
            </a:extLst>
          </p:cNvPr>
          <p:cNvSpPr/>
          <p:nvPr userDrawn="1"/>
        </p:nvSpPr>
        <p:spPr>
          <a:xfrm>
            <a:off x="-326334" y="368301"/>
            <a:ext cx="222739" cy="1122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700">
                <a:solidFill>
                  <a:schemeClr val="tx1"/>
                </a:solidFill>
              </a:rPr>
              <a:t> </a:t>
            </a:r>
            <a:r>
              <a:rPr lang="en-US" sz="700">
                <a:solidFill>
                  <a:schemeClr val="tx1"/>
                </a:solidFill>
                <a:sym typeface="Wingdings" panose="05000000000000000000" pitchFamily="2" charset="2"/>
              </a:rPr>
              <a:t>   </a:t>
            </a:r>
            <a:r>
              <a:rPr lang="en-US" sz="700">
                <a:solidFill>
                  <a:schemeClr val="tx1"/>
                </a:solidFill>
              </a:rPr>
              <a:t>HEIGHT OF EVENT   </a:t>
            </a:r>
            <a:r>
              <a:rPr lang="en-US" sz="70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</a:p>
          <a:p>
            <a:pPr algn="ctr"/>
            <a:r>
              <a:rPr lang="en-US" sz="700">
                <a:solidFill>
                  <a:schemeClr val="tx1"/>
                </a:solidFill>
              </a:rPr>
              <a:t>LOCKUP</a:t>
            </a:r>
          </a:p>
        </p:txBody>
      </p:sp>
    </p:spTree>
    <p:extLst>
      <p:ext uri="{BB962C8B-B14F-4D97-AF65-F5344CB8AC3E}">
        <p14:creationId xmlns:p14="http://schemas.microsoft.com/office/powerpoint/2010/main" val="1057099309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nts SPEAKER Title Light BK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2237821"/>
            <a:ext cx="5904000" cy="2387600"/>
          </a:xfrm>
        </p:spPr>
        <p:txBody>
          <a:bodyPr anchor="ctr" anchorCtr="0"/>
          <a:lstStyle>
            <a:lvl1pPr algn="l">
              <a:lnSpc>
                <a:spcPts val="5400"/>
              </a:lnSpc>
              <a:defRPr sz="4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4983238"/>
            <a:ext cx="5904000" cy="1168636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1400"/>
              </a:spcAft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4410B460-2C02-4566-8E5A-96EDDC702FD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9890ACCA-9133-4817-B0E4-440199E3F4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48425" y="0"/>
            <a:ext cx="5753100" cy="5753100"/>
          </a:xfrm>
          <a:custGeom>
            <a:avLst/>
            <a:gdLst>
              <a:gd name="connsiteX0" fmla="*/ 0 w 5753100"/>
              <a:gd name="connsiteY0" fmla="*/ 0 h 5753100"/>
              <a:gd name="connsiteX1" fmla="*/ 5753100 w 5753100"/>
              <a:gd name="connsiteY1" fmla="*/ 0 h 5753100"/>
              <a:gd name="connsiteX2" fmla="*/ 5753100 w 5753100"/>
              <a:gd name="connsiteY2" fmla="*/ 5753100 h 5753100"/>
              <a:gd name="connsiteX3" fmla="*/ 5742127 w 5753100"/>
              <a:gd name="connsiteY3" fmla="*/ 5753100 h 5753100"/>
              <a:gd name="connsiteX4" fmla="*/ 4388 w 5753100"/>
              <a:gd name="connsiteY4" fmla="*/ 297076 h 5753100"/>
              <a:gd name="connsiteX5" fmla="*/ 0 w 5753100"/>
              <a:gd name="connsiteY5" fmla="*/ 123264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53100" h="5753100">
                <a:moveTo>
                  <a:pt x="0" y="0"/>
                </a:moveTo>
                <a:lnTo>
                  <a:pt x="5753100" y="0"/>
                </a:lnTo>
                <a:lnTo>
                  <a:pt x="5753100" y="5753100"/>
                </a:lnTo>
                <a:lnTo>
                  <a:pt x="5742127" y="5753100"/>
                </a:lnTo>
                <a:cubicBezTo>
                  <a:pt x="2667478" y="5753100"/>
                  <a:pt x="158214" y="3337026"/>
                  <a:pt x="4388" y="297076"/>
                </a:cubicBezTo>
                <a:lnTo>
                  <a:pt x="0" y="12326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9EE68-A4C7-445B-9FE8-D26AB3BAB46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Event #hashtag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03E2DD-C901-47D4-8E70-1958AF6E24D0}"/>
              </a:ext>
            </a:extLst>
          </p:cNvPr>
          <p:cNvSpPr/>
          <p:nvPr userDrawn="1"/>
        </p:nvSpPr>
        <p:spPr>
          <a:xfrm>
            <a:off x="-326334" y="368301"/>
            <a:ext cx="222739" cy="1122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700">
                <a:solidFill>
                  <a:schemeClr val="tx1"/>
                </a:solidFill>
              </a:rPr>
              <a:t> </a:t>
            </a:r>
            <a:r>
              <a:rPr lang="en-US" sz="700">
                <a:solidFill>
                  <a:schemeClr val="tx1"/>
                </a:solidFill>
                <a:sym typeface="Wingdings" panose="05000000000000000000" pitchFamily="2" charset="2"/>
              </a:rPr>
              <a:t>   </a:t>
            </a:r>
            <a:r>
              <a:rPr lang="en-US" sz="700">
                <a:solidFill>
                  <a:schemeClr val="tx1"/>
                </a:solidFill>
              </a:rPr>
              <a:t>HEIGHT OF EVENT   </a:t>
            </a:r>
            <a:r>
              <a:rPr lang="en-US" sz="70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</a:p>
          <a:p>
            <a:pPr algn="ctr"/>
            <a:r>
              <a:rPr lang="en-US" sz="700">
                <a:solidFill>
                  <a:schemeClr val="tx1"/>
                </a:solidFill>
              </a:rPr>
              <a:t>LOCKUP</a:t>
            </a:r>
          </a:p>
        </p:txBody>
      </p:sp>
    </p:spTree>
    <p:extLst>
      <p:ext uri="{BB962C8B-B14F-4D97-AF65-F5344CB8AC3E}">
        <p14:creationId xmlns:p14="http://schemas.microsoft.com/office/powerpoint/2010/main" val="3286103087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nts SPEAKER Title Dark BKG"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" y="2237821"/>
            <a:ext cx="5904000" cy="2387600"/>
          </a:xfrm>
        </p:spPr>
        <p:txBody>
          <a:bodyPr anchor="ctr" anchorCtr="0"/>
          <a:lstStyle>
            <a:lvl1pPr algn="l">
              <a:lnSpc>
                <a:spcPts val="5400"/>
              </a:lnSpc>
              <a:defRPr sz="48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2A637-F57B-4008-8DC2-4D2B8ECC1A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" y="4983238"/>
            <a:ext cx="5904000" cy="1168636"/>
          </a:xfrm>
        </p:spPr>
        <p:txBody>
          <a:bodyPr anchor="t" anchorCtr="0"/>
          <a:lstStyle>
            <a:lvl1pPr marL="0" indent="0" algn="l">
              <a:lnSpc>
                <a:spcPts val="3400"/>
              </a:lnSpc>
              <a:spcBef>
                <a:spcPts val="0"/>
              </a:spcBef>
              <a:spcAft>
                <a:spcPts val="1400"/>
              </a:spcAft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4410B460-2C02-4566-8E5A-96EDDC702FD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84A98BAA-FB64-40D2-8DF6-3272F9C842A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48425" y="0"/>
            <a:ext cx="5753100" cy="5753100"/>
          </a:xfrm>
          <a:custGeom>
            <a:avLst/>
            <a:gdLst>
              <a:gd name="connsiteX0" fmla="*/ 0 w 5753100"/>
              <a:gd name="connsiteY0" fmla="*/ 0 h 5753100"/>
              <a:gd name="connsiteX1" fmla="*/ 5753100 w 5753100"/>
              <a:gd name="connsiteY1" fmla="*/ 0 h 5753100"/>
              <a:gd name="connsiteX2" fmla="*/ 5753100 w 5753100"/>
              <a:gd name="connsiteY2" fmla="*/ 5753100 h 5753100"/>
              <a:gd name="connsiteX3" fmla="*/ 5742127 w 5753100"/>
              <a:gd name="connsiteY3" fmla="*/ 5753100 h 5753100"/>
              <a:gd name="connsiteX4" fmla="*/ 4388 w 5753100"/>
              <a:gd name="connsiteY4" fmla="*/ 297076 h 5753100"/>
              <a:gd name="connsiteX5" fmla="*/ 0 w 5753100"/>
              <a:gd name="connsiteY5" fmla="*/ 123264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53100" h="5753100">
                <a:moveTo>
                  <a:pt x="0" y="0"/>
                </a:moveTo>
                <a:lnTo>
                  <a:pt x="5753100" y="0"/>
                </a:lnTo>
                <a:lnTo>
                  <a:pt x="5753100" y="5753100"/>
                </a:lnTo>
                <a:lnTo>
                  <a:pt x="5742127" y="5753100"/>
                </a:lnTo>
                <a:cubicBezTo>
                  <a:pt x="2667478" y="5753100"/>
                  <a:pt x="158214" y="3337026"/>
                  <a:pt x="4388" y="297076"/>
                </a:cubicBezTo>
                <a:lnTo>
                  <a:pt x="0" y="12326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65D5B-4573-46E3-856F-00E3E4EE0FE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Event #hashtag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EE11D1-D4B2-4349-B36A-1C4D34701537}"/>
              </a:ext>
            </a:extLst>
          </p:cNvPr>
          <p:cNvSpPr/>
          <p:nvPr userDrawn="1"/>
        </p:nvSpPr>
        <p:spPr>
          <a:xfrm rot="5400000">
            <a:off x="3112842" y="-3432639"/>
            <a:ext cx="222739" cy="64484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1050">
                <a:solidFill>
                  <a:schemeClr val="tx1"/>
                </a:solidFill>
              </a:rPr>
              <a:t>*** Right-click off the slide to Format Background and change the background </a:t>
            </a:r>
            <a:r>
              <a:rPr lang="en-US" sz="1050" err="1">
                <a:solidFill>
                  <a:schemeClr val="tx1"/>
                </a:solidFill>
              </a:rPr>
              <a:t>colour</a:t>
            </a:r>
            <a:r>
              <a:rPr lang="en-US" sz="1050">
                <a:solidFill>
                  <a:schemeClr val="tx1"/>
                </a:solidFill>
              </a:rPr>
              <a:t>***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26A9E93-D85D-4E97-999B-2EEFD1EEBB9D}"/>
              </a:ext>
            </a:extLst>
          </p:cNvPr>
          <p:cNvSpPr/>
          <p:nvPr userDrawn="1"/>
        </p:nvSpPr>
        <p:spPr>
          <a:xfrm>
            <a:off x="-326334" y="368301"/>
            <a:ext cx="222739" cy="1122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700">
                <a:solidFill>
                  <a:schemeClr val="tx1"/>
                </a:solidFill>
              </a:rPr>
              <a:t> </a:t>
            </a:r>
            <a:r>
              <a:rPr lang="en-US" sz="700">
                <a:solidFill>
                  <a:schemeClr val="tx1"/>
                </a:solidFill>
                <a:sym typeface="Wingdings" panose="05000000000000000000" pitchFamily="2" charset="2"/>
              </a:rPr>
              <a:t>   </a:t>
            </a:r>
            <a:r>
              <a:rPr lang="en-US" sz="700">
                <a:solidFill>
                  <a:schemeClr val="tx1"/>
                </a:solidFill>
              </a:rPr>
              <a:t>HEIGHT OF EVENT   </a:t>
            </a:r>
            <a:r>
              <a:rPr lang="en-US" sz="70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</a:p>
          <a:p>
            <a:pPr algn="ctr"/>
            <a:r>
              <a:rPr lang="en-US" sz="700">
                <a:solidFill>
                  <a:schemeClr val="tx1"/>
                </a:solidFill>
              </a:rPr>
              <a:t>LOCKUP</a:t>
            </a:r>
          </a:p>
        </p:txBody>
      </p:sp>
    </p:spTree>
    <p:extLst>
      <p:ext uri="{BB962C8B-B14F-4D97-AF65-F5344CB8AC3E}">
        <p14:creationId xmlns:p14="http://schemas.microsoft.com/office/powerpoint/2010/main" val="3930443502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nts NETWORKING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4" y="2090327"/>
            <a:ext cx="5903913" cy="2311817"/>
          </a:xfrm>
        </p:spPr>
        <p:txBody>
          <a:bodyPr anchor="t" anchorCtr="0"/>
          <a:lstStyle>
            <a:lvl1pPr algn="l">
              <a:lnSpc>
                <a:spcPts val="8000"/>
              </a:lnSpc>
              <a:defRPr sz="760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4410B460-2C02-4566-8E5A-96EDDC702FD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9D486B-0790-406E-830A-444E334978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1475" y="4402145"/>
            <a:ext cx="5903913" cy="1350956"/>
          </a:xfrm>
        </p:spPr>
        <p:txBody>
          <a:bodyPr/>
          <a:lstStyle>
            <a:lvl1pPr>
              <a:spcBef>
                <a:spcPts val="0"/>
              </a:spcBef>
              <a:spcAft>
                <a:spcPts val="1000"/>
              </a:spcAft>
              <a:defRPr b="0"/>
            </a:lvl1pPr>
          </a:lstStyle>
          <a:p>
            <a:pPr lvl="0"/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70A63B1F-55EF-460D-9F4B-F9F3FC1BEB2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5388" y="2090327"/>
            <a:ext cx="5534937" cy="3461387"/>
          </a:xfrm>
          <a:noFill/>
        </p:spPr>
        <p:txBody>
          <a:bodyPr anchor="ctr" anchorCtr="0"/>
          <a:lstStyle>
            <a:lvl1pPr algn="ctr">
              <a:defRPr sz="1600"/>
            </a:lvl1pPr>
          </a:lstStyle>
          <a:p>
            <a:r>
              <a:rPr lang="en-US"/>
              <a:t>Sponsor logo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AE40565A-9999-4C50-9B54-35B7FEBE3D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5389" y="1485900"/>
            <a:ext cx="5534936" cy="419100"/>
          </a:xfrm>
        </p:spPr>
        <p:txBody>
          <a:bodyPr/>
          <a:lstStyle>
            <a:lvl1pPr algn="ctr">
              <a:defRPr sz="1800">
                <a:solidFill>
                  <a:schemeClr val="tx1"/>
                </a:solidFill>
              </a:defRPr>
            </a:lvl1pPr>
            <a:lvl2pPr marL="28575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7F216FD-FA4F-4B6F-8F61-970AA2F8478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Event #hashtag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B18DC6-3C6C-4154-A4FC-FCA068907F55}"/>
              </a:ext>
            </a:extLst>
          </p:cNvPr>
          <p:cNvSpPr/>
          <p:nvPr userDrawn="1"/>
        </p:nvSpPr>
        <p:spPr>
          <a:xfrm>
            <a:off x="-326334" y="368301"/>
            <a:ext cx="222739" cy="1122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700">
                <a:solidFill>
                  <a:schemeClr val="tx1"/>
                </a:solidFill>
              </a:rPr>
              <a:t> </a:t>
            </a:r>
            <a:r>
              <a:rPr lang="en-US" sz="700">
                <a:solidFill>
                  <a:schemeClr val="tx1"/>
                </a:solidFill>
                <a:sym typeface="Wingdings" panose="05000000000000000000" pitchFamily="2" charset="2"/>
              </a:rPr>
              <a:t>   </a:t>
            </a:r>
            <a:r>
              <a:rPr lang="en-US" sz="700">
                <a:solidFill>
                  <a:schemeClr val="tx1"/>
                </a:solidFill>
              </a:rPr>
              <a:t>HEIGHT OF EVENT   </a:t>
            </a:r>
            <a:r>
              <a:rPr lang="en-US" sz="70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</a:p>
          <a:p>
            <a:pPr algn="ctr"/>
            <a:r>
              <a:rPr lang="en-US" sz="700">
                <a:solidFill>
                  <a:schemeClr val="tx1"/>
                </a:solidFill>
              </a:rPr>
              <a:t>LOCKUP</a:t>
            </a:r>
          </a:p>
        </p:txBody>
      </p:sp>
    </p:spTree>
    <p:extLst>
      <p:ext uri="{BB962C8B-B14F-4D97-AF65-F5344CB8AC3E}">
        <p14:creationId xmlns:p14="http://schemas.microsoft.com/office/powerpoint/2010/main" val="47028241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vents GALA DIN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5DEED-A00F-432E-919B-A31AE102E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4" y="2090328"/>
            <a:ext cx="5903913" cy="2068015"/>
          </a:xfrm>
        </p:spPr>
        <p:txBody>
          <a:bodyPr anchor="ctr" anchorCtr="0"/>
          <a:lstStyle>
            <a:lvl1pPr algn="l">
              <a:lnSpc>
                <a:spcPts val="6400"/>
              </a:lnSpc>
              <a:defRPr sz="6600">
                <a:solidFill>
                  <a:schemeClr val="accent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4410B460-2C02-4566-8E5A-96EDDC702FD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9D486B-0790-406E-830A-444E334978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1475" y="4158343"/>
            <a:ext cx="5903913" cy="1594757"/>
          </a:xfrm>
        </p:spPr>
        <p:txBody>
          <a:bodyPr/>
          <a:lstStyle>
            <a:lvl1pPr>
              <a:spcBef>
                <a:spcPts val="0"/>
              </a:spcBef>
              <a:spcAft>
                <a:spcPts val="1000"/>
              </a:spcAft>
              <a:defRPr b="0"/>
            </a:lvl1pPr>
          </a:lstStyle>
          <a:p>
            <a:pPr lvl="0"/>
            <a:endParaRPr lang="en-US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70A63B1F-55EF-460D-9F4B-F9F3FC1BEB2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5388" y="2090327"/>
            <a:ext cx="5534937" cy="3461387"/>
          </a:xfrm>
          <a:noFill/>
        </p:spPr>
        <p:txBody>
          <a:bodyPr anchor="ctr" anchorCtr="0"/>
          <a:lstStyle>
            <a:lvl1pPr algn="ctr">
              <a:defRPr sz="1600"/>
            </a:lvl1pPr>
          </a:lstStyle>
          <a:p>
            <a:r>
              <a:rPr lang="en-US"/>
              <a:t>Sponsor logo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AE40565A-9999-4C50-9B54-35B7FEBE3D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75389" y="1485900"/>
            <a:ext cx="5534936" cy="419100"/>
          </a:xfrm>
        </p:spPr>
        <p:txBody>
          <a:bodyPr/>
          <a:lstStyle>
            <a:lvl1pPr algn="ctr">
              <a:defRPr sz="1800">
                <a:solidFill>
                  <a:schemeClr val="tx1"/>
                </a:solidFill>
              </a:defRPr>
            </a:lvl1pPr>
            <a:lvl2pPr marL="285750" indent="0">
              <a:buNone/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2277B1-275A-43FC-B17F-DF1F8581B66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Event #hashtag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82B66D-CEE4-430E-A38E-03A433C20C41}"/>
              </a:ext>
            </a:extLst>
          </p:cNvPr>
          <p:cNvSpPr/>
          <p:nvPr userDrawn="1"/>
        </p:nvSpPr>
        <p:spPr>
          <a:xfrm>
            <a:off x="-326334" y="368301"/>
            <a:ext cx="222739" cy="1122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700">
                <a:solidFill>
                  <a:schemeClr val="tx1"/>
                </a:solidFill>
              </a:rPr>
              <a:t> </a:t>
            </a:r>
            <a:r>
              <a:rPr lang="en-US" sz="700">
                <a:solidFill>
                  <a:schemeClr val="tx1"/>
                </a:solidFill>
                <a:sym typeface="Wingdings" panose="05000000000000000000" pitchFamily="2" charset="2"/>
              </a:rPr>
              <a:t>   </a:t>
            </a:r>
            <a:r>
              <a:rPr lang="en-US" sz="700">
                <a:solidFill>
                  <a:schemeClr val="tx1"/>
                </a:solidFill>
              </a:rPr>
              <a:t>HEIGHT OF EVENT   </a:t>
            </a:r>
            <a:r>
              <a:rPr lang="en-US" sz="70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</a:p>
          <a:p>
            <a:pPr algn="ctr"/>
            <a:r>
              <a:rPr lang="en-US" sz="700">
                <a:solidFill>
                  <a:schemeClr val="tx1"/>
                </a:solidFill>
              </a:rPr>
              <a:t>LOCKUP</a:t>
            </a:r>
          </a:p>
        </p:txBody>
      </p:sp>
    </p:spTree>
    <p:extLst>
      <p:ext uri="{BB962C8B-B14F-4D97-AF65-F5344CB8AC3E}">
        <p14:creationId xmlns:p14="http://schemas.microsoft.com/office/powerpoint/2010/main" val="732788143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s TRANSLATION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338552"/>
            <a:ext cx="11429324" cy="609398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3428999"/>
            <a:ext cx="5523824" cy="2488889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5400" b="0">
                <a:solidFill>
                  <a:schemeClr val="accent1"/>
                </a:solidFill>
              </a:defRPr>
            </a:lvl1pPr>
            <a:lvl2pPr marL="285750" indent="0">
              <a:buNone/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E12FA-2958-4BD2-846B-0E828DE720B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87176" y="3428999"/>
            <a:ext cx="5523824" cy="2488889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5400" b="0">
                <a:solidFill>
                  <a:schemeClr val="accent1"/>
                </a:solidFill>
              </a:defRPr>
            </a:lvl1pPr>
            <a:lvl2pPr marL="285750" indent="0">
              <a:buNone/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5B7B4106-2F1F-45B9-9A64-FAC3DF7E09F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0D2D66-E074-458B-AB2B-F8BF7876F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Event #hashtag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ED5E70-4800-4399-BD9B-678F3575ABF6}"/>
              </a:ext>
            </a:extLst>
          </p:cNvPr>
          <p:cNvSpPr/>
          <p:nvPr userDrawn="1"/>
        </p:nvSpPr>
        <p:spPr>
          <a:xfrm>
            <a:off x="-326334" y="368301"/>
            <a:ext cx="222739" cy="1122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700">
                <a:solidFill>
                  <a:schemeClr val="tx1"/>
                </a:solidFill>
              </a:rPr>
              <a:t> </a:t>
            </a:r>
            <a:r>
              <a:rPr lang="en-US" sz="700">
                <a:solidFill>
                  <a:schemeClr val="tx1"/>
                </a:solidFill>
                <a:sym typeface="Wingdings" panose="05000000000000000000" pitchFamily="2" charset="2"/>
              </a:rPr>
              <a:t>   </a:t>
            </a:r>
            <a:r>
              <a:rPr lang="en-US" sz="700">
                <a:solidFill>
                  <a:schemeClr val="tx1"/>
                </a:solidFill>
              </a:rPr>
              <a:t>HEIGHT OF EVENT   </a:t>
            </a:r>
            <a:r>
              <a:rPr lang="en-US" sz="70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</a:p>
          <a:p>
            <a:pPr algn="ctr"/>
            <a:r>
              <a:rPr lang="en-US" sz="700">
                <a:solidFill>
                  <a:schemeClr val="tx1"/>
                </a:solidFill>
              </a:rPr>
              <a:t>LOCKUP</a:t>
            </a:r>
          </a:p>
        </p:txBody>
      </p:sp>
    </p:spTree>
    <p:extLst>
      <p:ext uri="{BB962C8B-B14F-4D97-AF65-F5344CB8AC3E}">
        <p14:creationId xmlns:p14="http://schemas.microsoft.com/office/powerpoint/2010/main" val="2768628581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s TRANSLATION 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330669"/>
            <a:ext cx="11429324" cy="609398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7" y="3428999"/>
            <a:ext cx="3575816" cy="2488889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4200" b="0">
                <a:solidFill>
                  <a:schemeClr val="accent1"/>
                </a:solidFill>
              </a:defRPr>
            </a:lvl1pPr>
            <a:lvl2pPr marL="285750" indent="0">
              <a:buNone/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E12FA-2958-4BD2-846B-0E828DE720B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13193" y="3428999"/>
            <a:ext cx="3575816" cy="2488889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4200" b="0">
                <a:solidFill>
                  <a:schemeClr val="accent1"/>
                </a:solidFill>
              </a:defRPr>
            </a:lvl1pPr>
            <a:lvl2pPr marL="285750" indent="0">
              <a:buNone/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5B7B4106-2F1F-45B9-9A64-FAC3DF7E09F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0D2D66-E074-458B-AB2B-F8BF7876F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Event #hashtag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ED5E70-4800-4399-BD9B-678F3575ABF6}"/>
              </a:ext>
            </a:extLst>
          </p:cNvPr>
          <p:cNvSpPr/>
          <p:nvPr userDrawn="1"/>
        </p:nvSpPr>
        <p:spPr>
          <a:xfrm>
            <a:off x="-326334" y="368301"/>
            <a:ext cx="222739" cy="1122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700">
                <a:solidFill>
                  <a:schemeClr val="tx1"/>
                </a:solidFill>
              </a:rPr>
              <a:t> </a:t>
            </a:r>
            <a:r>
              <a:rPr lang="en-US" sz="700">
                <a:solidFill>
                  <a:schemeClr val="tx1"/>
                </a:solidFill>
                <a:sym typeface="Wingdings" panose="05000000000000000000" pitchFamily="2" charset="2"/>
              </a:rPr>
              <a:t>   </a:t>
            </a:r>
            <a:r>
              <a:rPr lang="en-US" sz="700">
                <a:solidFill>
                  <a:schemeClr val="tx1"/>
                </a:solidFill>
              </a:rPr>
              <a:t>HEIGHT OF EVENT   </a:t>
            </a:r>
            <a:r>
              <a:rPr lang="en-US" sz="70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</a:p>
          <a:p>
            <a:pPr algn="ctr"/>
            <a:r>
              <a:rPr lang="en-US" sz="700">
                <a:solidFill>
                  <a:schemeClr val="tx1"/>
                </a:solidFill>
              </a:rPr>
              <a:t>LOCKUP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0A4E575-4501-44C4-AB25-4835D314B6C0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244709" y="3428999"/>
            <a:ext cx="3575816" cy="2488889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4200" b="0">
                <a:solidFill>
                  <a:schemeClr val="accent1"/>
                </a:solidFill>
              </a:defRPr>
            </a:lvl1pPr>
            <a:lvl2pPr marL="285750" indent="0">
              <a:buNone/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5213480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s GENERAL INFO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905000"/>
            <a:ext cx="11429324" cy="609398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2708275"/>
            <a:ext cx="5523824" cy="3209614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>
                <a:solidFill>
                  <a:schemeClr val="accent1"/>
                </a:solidFill>
              </a:defRPr>
            </a:lvl1pPr>
            <a:lvl2pPr marL="285750" indent="0">
              <a:buNone/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E12FA-2958-4BD2-846B-0E828DE720B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87176" y="2708275"/>
            <a:ext cx="5523824" cy="3209614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>
                <a:solidFill>
                  <a:schemeClr val="accent1"/>
                </a:solidFill>
              </a:defRPr>
            </a:lvl1pPr>
            <a:lvl2pPr marL="285750" indent="0">
              <a:buNone/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5B7B4106-2F1F-45B9-9A64-FAC3DF7E09F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F59967-6E3B-4C07-BE90-60DDC041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Event #hashtag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A79887-F0AF-4C1F-A026-D94198780F9F}"/>
              </a:ext>
            </a:extLst>
          </p:cNvPr>
          <p:cNvSpPr/>
          <p:nvPr userDrawn="1"/>
        </p:nvSpPr>
        <p:spPr>
          <a:xfrm>
            <a:off x="-326334" y="368301"/>
            <a:ext cx="222739" cy="1122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700">
                <a:solidFill>
                  <a:schemeClr val="tx1"/>
                </a:solidFill>
              </a:rPr>
              <a:t> </a:t>
            </a:r>
            <a:r>
              <a:rPr lang="en-US" sz="700">
                <a:solidFill>
                  <a:schemeClr val="tx1"/>
                </a:solidFill>
                <a:sym typeface="Wingdings" panose="05000000000000000000" pitchFamily="2" charset="2"/>
              </a:rPr>
              <a:t>   </a:t>
            </a:r>
            <a:r>
              <a:rPr lang="en-US" sz="700">
                <a:solidFill>
                  <a:schemeClr val="tx1"/>
                </a:solidFill>
              </a:rPr>
              <a:t>HEIGHT OF EVENT   </a:t>
            </a:r>
            <a:r>
              <a:rPr lang="en-US" sz="70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</a:p>
          <a:p>
            <a:pPr algn="ctr"/>
            <a:r>
              <a:rPr lang="en-US" sz="700">
                <a:solidFill>
                  <a:schemeClr val="tx1"/>
                </a:solidFill>
              </a:rPr>
              <a:t>LOCKUP</a:t>
            </a:r>
          </a:p>
        </p:txBody>
      </p:sp>
    </p:spTree>
    <p:extLst>
      <p:ext uri="{BB962C8B-B14F-4D97-AF65-F5344CB8AC3E}">
        <p14:creationId xmlns:p14="http://schemas.microsoft.com/office/powerpoint/2010/main" val="4150625103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s GENERAL INFO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905000"/>
            <a:ext cx="11429324" cy="609398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B9B81-F331-4A9C-BE92-11CAB2A6B4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1676" y="2708275"/>
            <a:ext cx="3574800" cy="3209614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>
                <a:solidFill>
                  <a:schemeClr val="accent1"/>
                </a:solidFill>
              </a:defRPr>
            </a:lvl1pPr>
            <a:lvl2pPr marL="285750" indent="0">
              <a:buNone/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E12FA-2958-4BD2-846B-0E828DE720B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08600" y="2708275"/>
            <a:ext cx="3574800" cy="3209614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>
                <a:solidFill>
                  <a:schemeClr val="accent1"/>
                </a:solidFill>
              </a:defRPr>
            </a:lvl1pPr>
            <a:lvl2pPr marL="285750" indent="0">
              <a:buNone/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5B7B4106-2F1F-45B9-9A64-FAC3DF7E09F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F59967-6E3B-4C07-BE90-60DDC041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Event #hashtag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A79887-F0AF-4C1F-A026-D94198780F9F}"/>
              </a:ext>
            </a:extLst>
          </p:cNvPr>
          <p:cNvSpPr/>
          <p:nvPr userDrawn="1"/>
        </p:nvSpPr>
        <p:spPr>
          <a:xfrm>
            <a:off x="-326334" y="368301"/>
            <a:ext cx="222739" cy="1122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700">
                <a:solidFill>
                  <a:schemeClr val="tx1"/>
                </a:solidFill>
              </a:rPr>
              <a:t> </a:t>
            </a:r>
            <a:r>
              <a:rPr lang="en-US" sz="700">
                <a:solidFill>
                  <a:schemeClr val="tx1"/>
                </a:solidFill>
                <a:sym typeface="Wingdings" panose="05000000000000000000" pitchFamily="2" charset="2"/>
              </a:rPr>
              <a:t>   </a:t>
            </a:r>
            <a:r>
              <a:rPr lang="en-US" sz="700">
                <a:solidFill>
                  <a:schemeClr val="tx1"/>
                </a:solidFill>
              </a:rPr>
              <a:t>HEIGHT OF EVENT   </a:t>
            </a:r>
            <a:r>
              <a:rPr lang="en-US" sz="70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</a:p>
          <a:p>
            <a:pPr algn="ctr"/>
            <a:r>
              <a:rPr lang="en-US" sz="700">
                <a:solidFill>
                  <a:schemeClr val="tx1"/>
                </a:solidFill>
              </a:rPr>
              <a:t>LOCKUP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A58B911-2228-4DFF-8C6D-7529F5CF41D1}"/>
              </a:ext>
            </a:extLst>
          </p:cNvPr>
          <p:cNvSpPr>
            <a:spLocks noGrp="1"/>
          </p:cNvSpPr>
          <p:nvPr>
            <p:ph sz="half" idx="12" hasCustomPrompt="1"/>
          </p:nvPr>
        </p:nvSpPr>
        <p:spPr>
          <a:xfrm>
            <a:off x="8245725" y="2708275"/>
            <a:ext cx="3574800" cy="3209614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>
                <a:solidFill>
                  <a:schemeClr val="accent1"/>
                </a:solidFill>
              </a:defRPr>
            </a:lvl1pPr>
            <a:lvl2pPr marL="285750" indent="0">
              <a:buNone/>
              <a:defRPr/>
            </a:lvl2pPr>
            <a:lvl3pPr>
              <a:defRPr/>
            </a:lvl3pPr>
            <a:lvl4pPr>
              <a:defRPr/>
            </a:lvl4pPr>
            <a:lvl5pPr>
              <a:defRPr>
                <a:solidFill>
                  <a:schemeClr val="accent1"/>
                </a:solidFill>
              </a:defRPr>
            </a:lvl5pPr>
            <a:lvl6pPr>
              <a:defRPr>
                <a:solidFill>
                  <a:schemeClr val="accent1"/>
                </a:solidFill>
              </a:defRPr>
            </a:lvl6pPr>
            <a:lvl7pPr>
              <a:defRPr>
                <a:solidFill>
                  <a:schemeClr val="accent1"/>
                </a:solidFill>
              </a:defRPr>
            </a:lvl7pPr>
            <a:lvl8pPr>
              <a:defRPr>
                <a:solidFill>
                  <a:schemeClr val="accent1"/>
                </a:solidFill>
              </a:defRPr>
            </a:lvl8pPr>
            <a:lvl9pPr>
              <a:defRPr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6116629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vents Sponsor 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37838-0F4C-4B60-9EA9-A72EA55398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368300"/>
            <a:ext cx="11429324" cy="609398"/>
          </a:xfrm>
        </p:spPr>
        <p:txBody>
          <a:bodyPr/>
          <a:lstStyle>
            <a:lvl1pPr algn="ctr"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thank you message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5B7B4106-2F1F-45B9-9A64-FAC3DF7E09F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10910325" y="5917889"/>
            <a:ext cx="900000" cy="563616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F59967-6E3B-4C07-BE90-60DDC041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Event #hashtag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A79887-F0AF-4C1F-A026-D94198780F9F}"/>
              </a:ext>
            </a:extLst>
          </p:cNvPr>
          <p:cNvSpPr/>
          <p:nvPr userDrawn="1"/>
        </p:nvSpPr>
        <p:spPr>
          <a:xfrm>
            <a:off x="-326334" y="368301"/>
            <a:ext cx="222739" cy="11227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0" tIns="0" rIns="0" bIns="0" rtlCol="0" anchor="ctr"/>
          <a:lstStyle/>
          <a:p>
            <a:pPr algn="ctr"/>
            <a:r>
              <a:rPr lang="en-US" sz="700">
                <a:solidFill>
                  <a:schemeClr val="tx1"/>
                </a:solidFill>
              </a:rPr>
              <a:t> </a:t>
            </a:r>
            <a:r>
              <a:rPr lang="en-US" sz="700">
                <a:solidFill>
                  <a:schemeClr val="tx1"/>
                </a:solidFill>
                <a:sym typeface="Wingdings" panose="05000000000000000000" pitchFamily="2" charset="2"/>
              </a:rPr>
              <a:t>   </a:t>
            </a:r>
            <a:r>
              <a:rPr lang="en-US" sz="700">
                <a:solidFill>
                  <a:schemeClr val="tx1"/>
                </a:solidFill>
              </a:rPr>
              <a:t>HEIGHT OF EVENT   </a:t>
            </a:r>
            <a:r>
              <a:rPr lang="en-US" sz="70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</a:p>
          <a:p>
            <a:pPr algn="ctr"/>
            <a:r>
              <a:rPr lang="en-US" sz="700">
                <a:solidFill>
                  <a:schemeClr val="tx1"/>
                </a:solidFill>
              </a:rPr>
              <a:t>LOCKUP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6E7B1C-ABBA-4D16-A89C-3AE46356EA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841296" y="1367118"/>
            <a:ext cx="2116138" cy="322263"/>
          </a:xfrm>
        </p:spPr>
        <p:txBody>
          <a:bodyPr/>
          <a:lstStyle>
            <a:lvl1pPr algn="ctr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add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344C3D56-5B2E-4B5C-80DC-1BFFF96851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18464" y="1367118"/>
            <a:ext cx="2116138" cy="322263"/>
          </a:xfrm>
        </p:spPr>
        <p:txBody>
          <a:bodyPr/>
          <a:lstStyle>
            <a:lvl1pPr algn="ctr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add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8DFB75AB-0315-494B-A4B3-911E8BC59C8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41296" y="2708275"/>
            <a:ext cx="2116138" cy="322263"/>
          </a:xfrm>
        </p:spPr>
        <p:txBody>
          <a:bodyPr/>
          <a:lstStyle>
            <a:lvl1pPr algn="ctr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add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4B4B73C-5716-4DCB-91F5-E9287C6DE9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18464" y="2708275"/>
            <a:ext cx="2116138" cy="322263"/>
          </a:xfrm>
        </p:spPr>
        <p:txBody>
          <a:bodyPr/>
          <a:lstStyle>
            <a:lvl1pPr algn="ctr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add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9249E9E7-1128-4ED8-9802-58C01C89A0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37593" y="4077845"/>
            <a:ext cx="2116138" cy="322263"/>
          </a:xfrm>
        </p:spPr>
        <p:txBody>
          <a:bodyPr/>
          <a:lstStyle>
            <a:lvl1pPr algn="ctr">
              <a:defRPr sz="12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add level</a:t>
            </a:r>
          </a:p>
        </p:txBody>
      </p:sp>
    </p:spTree>
    <p:extLst>
      <p:ext uri="{BB962C8B-B14F-4D97-AF65-F5344CB8AC3E}">
        <p14:creationId xmlns:p14="http://schemas.microsoft.com/office/powerpoint/2010/main" val="43406859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47A89-8CFD-FEFA-380F-3CEA3AA5E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2C6E0C-1F24-7162-7604-D8B44A0893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22139C-DD1D-7B3E-82A5-72E92239B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B9195-2BFF-D11C-6689-E35963CC4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995230-3AA3-F1FE-DB4A-85FD12982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95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72DF-BC2B-3646-0F60-3E0EF8320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63CA1-E02F-9978-D640-C0F97FDB8C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D2A09A-A073-322E-5479-E41B3C2267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63B27-5F18-A293-72B6-02FCC1E5A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B349C8-326A-77E1-6451-D6CC6F3BB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4864E-A030-D3BE-2B62-4C52A2EFC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42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CC9A8-8020-0239-21A7-63B1ADF2D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3B7A9D-DD33-B757-18A1-10DAC3E404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5A217E-3E99-4DAA-F62B-597F396622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55F044-17DF-5A8A-94F7-09E6ABF59E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450FAE-0FC9-CCDD-BB39-A007ED4E3C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896B45-676B-F283-053F-96D7C8339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D78474-B8F8-E77B-8F7E-FC2CA597A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38ED5B-B1D9-96CA-251B-D0BC81C1F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6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7AFC8-1A99-B581-D99E-EDE357A5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1EF1DE-1632-0C0D-A650-DB8F4E95A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A4ED17-C700-CFA5-90EF-0DE7C3298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8A237-736A-664C-00EE-FD821F5BF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37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90A09D-F316-EBD6-4222-93B4C4BAC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223D32-EAA7-8ABA-083C-A411DEF8C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1637A5-4118-9AAF-109A-4966D005A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72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27A30-BE8F-6B0D-F626-5E9FEAF44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6F20B-2823-23F2-995A-AAC3843A2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022F08-88C6-5DDA-381E-4BB27FEDB3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9572C9-2340-33C9-3F30-20BF63257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7D679-E01E-7B78-0D29-26F110637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343BE8-5C4B-4826-D208-97BBC436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977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5EADC-1429-0ABD-E6D0-20D7A3A63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41EC36-BC23-634A-F7C9-DDBFD3E867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F503F3-E814-7413-C2C9-535E6EBC9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4F467E-B29B-55AB-6B88-CD4FC87B2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86179-4A26-4B5B-8B27-9588173F203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A8AD53-941A-C8C2-3F24-98AAD04CC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A56B9A-E997-DC3C-6E49-9B2B8E27D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43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C898DD-9F47-84A0-A8F8-E55026476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9D2EEE-0DA1-09E9-8DFC-1739C2A04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00C6F-9F95-3747-E2BC-3B58CC904C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86179-4A26-4B5B-8B27-9588173F2037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2E7D2C-0901-B474-2F89-A2ABB82386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C2BA2-7132-350D-12C2-1269BDDD36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5149B-E740-4BEA-83A0-1A565DABE0D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0A289C-F4F2-9C77-EA8B-FAA9375F6582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441113" y="63500"/>
            <a:ext cx="712787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US" sz="10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Unrestricted</a:t>
            </a:r>
          </a:p>
        </p:txBody>
      </p:sp>
    </p:spTree>
    <p:extLst>
      <p:ext uri="{BB962C8B-B14F-4D97-AF65-F5344CB8AC3E}">
        <p14:creationId xmlns:p14="http://schemas.microsoft.com/office/powerpoint/2010/main" val="4180852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1DE7C4-EADF-49A5-94C9-295DA7102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65125"/>
            <a:ext cx="11429324" cy="6093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5A1F1-8128-4C7E-90C2-0A9DA95A3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0999" y="1485900"/>
            <a:ext cx="11429325" cy="4267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5D38B6-3878-4DD8-B8F9-92C491ABF8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82445" y="6162324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4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54503-8F56-486A-BEEB-415EA4A643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0999" y="6162324"/>
            <a:ext cx="5317672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en-US"/>
              <a:t>Event #hashtag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59C21-CE9A-4D3A-AB80-ABF8F4D8A7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1958" y="6162324"/>
            <a:ext cx="457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400">
                <a:solidFill>
                  <a:schemeClr val="accent1"/>
                </a:solidFill>
              </a:defRPr>
            </a:lvl1pPr>
          </a:lstStyle>
          <a:p>
            <a:fld id="{1A9E565A-6679-4A67-8FB7-14EA342FD6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301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</p:sldLayoutIdLst>
  <p:transition>
    <p:fade/>
  </p:transition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98513" indent="-228600" algn="l" defTabSz="914400" rtl="0" eaLnBrk="1" latinLnBrk="0" hangingPunct="1">
        <a:lnSpc>
          <a:spcPct val="90000"/>
        </a:lnSpc>
        <a:spcBef>
          <a:spcPts val="500"/>
        </a:spcBef>
        <a:buFont typeface="Aktiv Grotesk Medium" panose="020B05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1738" indent="-228600" algn="l" defTabSz="914400" rtl="0" eaLnBrk="1" latinLnBrk="0" hangingPunct="1">
        <a:lnSpc>
          <a:spcPct val="90000"/>
        </a:lnSpc>
        <a:spcBef>
          <a:spcPts val="500"/>
        </a:spcBef>
        <a:buFont typeface="Aktiv Grotesk Medium" panose="020B0504020202020204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accent1"/>
          </a:solidFill>
          <a:latin typeface="+mj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accent1"/>
          </a:solidFill>
          <a:latin typeface="+mj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accent1"/>
          </a:solidFill>
          <a:latin typeface="+mj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accent1"/>
          </a:solidFill>
          <a:latin typeface="+mj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accent1"/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5ACBF0"/>
          </p15:clr>
        </p15:guide>
        <p15:guide id="2" pos="3840">
          <p15:clr>
            <a:srgbClr val="F26B43"/>
          </p15:clr>
        </p15:guide>
        <p15:guide id="3" orient="horz" pos="232">
          <p15:clr>
            <a:srgbClr val="F26B43"/>
          </p15:clr>
        </p15:guide>
        <p15:guide id="4" pos="234">
          <p15:clr>
            <a:srgbClr val="F26B43"/>
          </p15:clr>
        </p15:guide>
        <p15:guide id="5" pos="7446">
          <p15:clr>
            <a:srgbClr val="F26B43"/>
          </p15:clr>
        </p15:guide>
        <p15:guide id="6" pos="3727">
          <p15:clr>
            <a:srgbClr val="5ACBF0"/>
          </p15:clr>
        </p15:guide>
        <p15:guide id="7" pos="3953">
          <p15:clr>
            <a:srgbClr val="5ACBF0"/>
          </p15:clr>
        </p15:guide>
        <p15:guide id="8" orient="horz" pos="528">
          <p15:clr>
            <a:srgbClr val="5ACBF0"/>
          </p15:clr>
        </p15:guide>
        <p15:guide id="9" orient="horz" pos="936">
          <p15:clr>
            <a:srgbClr val="F26B43"/>
          </p15:clr>
        </p15:guide>
        <p15:guide id="10" orient="horz" pos="3624">
          <p15:clr>
            <a:srgbClr val="5ACBF0"/>
          </p15:clr>
        </p15:guide>
        <p15:guide id="11" orient="horz" pos="4088">
          <p15:clr>
            <a:srgbClr val="F26B43"/>
          </p15:clr>
        </p15:guide>
        <p15:guide id="12" orient="horz" pos="1200">
          <p15:clr>
            <a:srgbClr val="5ACBF0"/>
          </p15:clr>
        </p15:guide>
        <p15:guide id="13" orient="horz" pos="170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ww.iata.org/en/events/all/iata-aviation-energy-forum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Image">
            <a:extLst>
              <a:ext uri="{FF2B5EF4-FFF2-40B4-BE49-F238E27FC236}">
                <a16:creationId xmlns:a16="http://schemas.microsoft.com/office/drawing/2014/main" id="{4C8D5E7D-B7D0-956A-CC67-9F47B016CA2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GRADIENT" hidden="1">
            <a:extLst>
              <a:ext uri="{FF2B5EF4-FFF2-40B4-BE49-F238E27FC236}">
                <a16:creationId xmlns:a16="http://schemas.microsoft.com/office/drawing/2014/main" id="{1F2D0138-A200-A91F-7B3D-2516AE2A5E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0"/>
                </a:schemeClr>
              </a:gs>
              <a:gs pos="59000">
                <a:schemeClr val="tx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RADIENT" hidden="1">
            <a:extLst>
              <a:ext uri="{FF2B5EF4-FFF2-40B4-BE49-F238E27FC236}">
                <a16:creationId xmlns:a16="http://schemas.microsoft.com/office/drawing/2014/main" id="{A291C34A-FAF1-683D-3DA4-6226125462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0"/>
                </a:schemeClr>
              </a:gs>
              <a:gs pos="5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GRADIENT" hidden="1">
            <a:extLst>
              <a:ext uri="{FF2B5EF4-FFF2-40B4-BE49-F238E27FC236}">
                <a16:creationId xmlns:a16="http://schemas.microsoft.com/office/drawing/2014/main" id="{240937C8-2FBF-6840-8CC4-B3BF5AAC90E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0"/>
                </a:schemeClr>
              </a:gs>
              <a:gs pos="59000">
                <a:schemeClr val="tx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ATA" hidden="1">
            <a:extLst>
              <a:ext uri="{FF2B5EF4-FFF2-40B4-BE49-F238E27FC236}">
                <a16:creationId xmlns:a16="http://schemas.microsoft.com/office/drawing/2014/main" id="{32CEF7D5-037E-404D-B964-AAAAD721CD04}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/>
        </p:nvSpPr>
        <p:spPr bwMode="auto">
          <a:xfrm>
            <a:off x="10096500" y="5403408"/>
            <a:ext cx="1600200" cy="100211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Title 29" hidden="1">
            <a:extLst>
              <a:ext uri="{FF2B5EF4-FFF2-40B4-BE49-F238E27FC236}">
                <a16:creationId xmlns:a16="http://schemas.microsoft.com/office/drawing/2014/main" id="{A8B114A4-2918-EB2B-8534-67CCE7C155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473283" y="3999896"/>
            <a:ext cx="5904000" cy="1753204"/>
          </a:xfrm>
        </p:spPr>
        <p:txBody>
          <a:bodyPr/>
          <a:lstStyle/>
          <a:p>
            <a:r>
              <a:rPr lang="en-US" dirty="0">
                <a:latin typeface="Aktiv Grotesk Medium" panose="020B0504020202020204" pitchFamily="34" charset="0"/>
                <a:ea typeface="Aktiv Grotesk Medium" panose="020B0504020202020204" pitchFamily="34" charset="0"/>
                <a:cs typeface="Aktiv Grotesk Medium" panose="020B0504020202020204" pitchFamily="34" charset="0"/>
              </a:rPr>
              <a:t>Promotional Kit</a:t>
            </a:r>
          </a:p>
        </p:txBody>
      </p:sp>
      <p:sp>
        <p:nvSpPr>
          <p:cNvPr id="18" name="Subtitle 30" hidden="1">
            <a:extLst>
              <a:ext uri="{FF2B5EF4-FFF2-40B4-BE49-F238E27FC236}">
                <a16:creationId xmlns:a16="http://schemas.microsoft.com/office/drawing/2014/main" id="{3303AB1C-A1C6-67B3-6D5F-F41ABB624B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505942" y="3141132"/>
            <a:ext cx="5904000" cy="850297"/>
          </a:xfrm>
        </p:spPr>
        <p:txBody>
          <a:bodyPr/>
          <a:lstStyle/>
          <a:p>
            <a:r>
              <a:rPr lang="it-IT" b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Paris, France</a:t>
            </a:r>
          </a:p>
          <a:p>
            <a:r>
              <a:rPr lang="it-IT" b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May 12-14  2026</a:t>
            </a:r>
          </a:p>
        </p:txBody>
      </p:sp>
      <p:sp>
        <p:nvSpPr>
          <p:cNvPr id="20" name="Footer Placeholder 28" hidden="1">
            <a:extLst>
              <a:ext uri="{FF2B5EF4-FFF2-40B4-BE49-F238E27FC236}">
                <a16:creationId xmlns:a16="http://schemas.microsoft.com/office/drawing/2014/main" id="{8D96D94B-D357-E9CA-7764-2CC38A083F1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12471" y="6124575"/>
            <a:ext cx="495013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prstClr val="white"/>
                </a:solidFill>
                <a:latin typeface="Aktiv Grotesk"/>
              </a:rPr>
              <a:t>#IATAAEF</a:t>
            </a:r>
          </a:p>
        </p:txBody>
      </p:sp>
      <p:pic>
        <p:nvPicPr>
          <p:cNvPr id="2" name="Picture 1" hidden="1">
            <a:extLst>
              <a:ext uri="{FF2B5EF4-FFF2-40B4-BE49-F238E27FC236}">
                <a16:creationId xmlns:a16="http://schemas.microsoft.com/office/drawing/2014/main" id="{61C2474F-E5B9-C2CE-1BAF-78E94F50143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971" y="368300"/>
            <a:ext cx="2257458" cy="2349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8576720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8C2F15C8-4893-5703-E7FC-E8C0F7FE8EDB}"/>
              </a:ext>
            </a:extLst>
          </p:cNvPr>
          <p:cNvSpPr txBox="1"/>
          <p:nvPr/>
        </p:nvSpPr>
        <p:spPr>
          <a:xfrm>
            <a:off x="381000" y="1384145"/>
            <a:ext cx="11214678" cy="20448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+mn-ea"/>
                <a:cs typeface="Aktiv Grotesk XBold" panose="020B0804020202020204" pitchFamily="34" charset="-78"/>
              </a:rPr>
              <a:t>Customize your own banner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to promote your participation at the AEF!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Aktiv Grotesk"/>
              <a:ea typeface="Aktiv Grotesk" panose="020B0504020202020204" pitchFamily="34" charset="0"/>
              <a:cs typeface="Aktiv Grotesk XBold" panose="020B0804020202020204" pitchFamily="34" charset="-7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1: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+mn-ea"/>
                <a:cs typeface="+mn-cs"/>
              </a:rPr>
              <a:t>In the next slide click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in the circle to insert your profile picture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2: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Enter a message of your choice in the box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 XBold" panose="020B0804020202020204" pitchFamily="34" charset="-78"/>
              </a:rPr>
              <a:t>STEP 3: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Select all the items on the slide (CTRL+A), click right and hit “Save as picture”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tiv Grotesk"/>
              <a:ea typeface="Aktiv Grotesk" panose="020B0504020202020204" pitchFamily="34" charset="0"/>
              <a:cs typeface="Aktiv Grotesk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Your banner is ready to use.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Make sure to include the link to the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  <a:hlinkClick r:id="rId2"/>
              </a:rPr>
              <a:t>AEF website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Aktiv Grotesk" panose="020B0504020202020204" pitchFamily="34" charset="0"/>
                <a:cs typeface="Aktiv Grotesk" panose="020B0504020202020204" pitchFamily="34" charset="0"/>
              </a:rPr>
              <a:t>!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1E32FA"/>
              </a:solidFill>
              <a:effectLst/>
              <a:uLnTx/>
              <a:uFillTx/>
              <a:latin typeface="Aktiv Grotesk"/>
              <a:ea typeface="Aktiv Grotesk"/>
              <a:cs typeface="Aktiv Grotesk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1AC7058-B3A9-4B5B-2A01-07F0A404A047}"/>
              </a:ext>
            </a:extLst>
          </p:cNvPr>
          <p:cNvSpPr txBox="1">
            <a:spLocks/>
          </p:cNvSpPr>
          <p:nvPr/>
        </p:nvSpPr>
        <p:spPr>
          <a:xfrm>
            <a:off x="381000" y="365125"/>
            <a:ext cx="11429324" cy="6093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E32FA"/>
                </a:solidFill>
                <a:effectLst/>
                <a:uLnTx/>
                <a:uFillTx/>
                <a:latin typeface="Aktiv Grotesk"/>
                <a:ea typeface="+mj-ea"/>
                <a:cs typeface="+mj-cs"/>
              </a:rPr>
              <a:t>Event Promotion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038923-FFF2-2388-BD59-A0D9B2853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2637" y="3700372"/>
            <a:ext cx="4826726" cy="271072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E715695-3C19-A781-707C-3210D1BC6A20}"/>
              </a:ext>
            </a:extLst>
          </p:cNvPr>
          <p:cNvGrpSpPr/>
          <p:nvPr/>
        </p:nvGrpSpPr>
        <p:grpSpPr>
          <a:xfrm>
            <a:off x="7019364" y="4054289"/>
            <a:ext cx="637193" cy="1206740"/>
            <a:chOff x="1306168" y="815353"/>
            <a:chExt cx="991737" cy="1979946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CD56BB2-3A0E-47FB-0688-955BADDC731F}"/>
                </a:ext>
              </a:extLst>
            </p:cNvPr>
            <p:cNvSpPr/>
            <p:nvPr/>
          </p:nvSpPr>
          <p:spPr bwMode="auto">
            <a:xfrm flipH="1">
              <a:off x="1307306" y="1808279"/>
              <a:ext cx="985838" cy="987020"/>
            </a:xfrm>
            <a:custGeom>
              <a:avLst/>
              <a:gdLst>
                <a:gd name="T0" fmla="*/ 0 w 3326"/>
                <a:gd name="T1" fmla="*/ 0 h 3330"/>
                <a:gd name="T2" fmla="*/ 0 w 3326"/>
                <a:gd name="T3" fmla="*/ 1665 h 3330"/>
                <a:gd name="T4" fmla="*/ 1109 w 3326"/>
                <a:gd name="T5" fmla="*/ 1665 h 3330"/>
                <a:gd name="T6" fmla="*/ 1109 w 3326"/>
                <a:gd name="T7" fmla="*/ 3330 h 3330"/>
                <a:gd name="T8" fmla="*/ 3326 w 3326"/>
                <a:gd name="T9" fmla="*/ 3330 h 3330"/>
                <a:gd name="T10" fmla="*/ 3326 w 3326"/>
                <a:gd name="T11" fmla="*/ 0 h 3330"/>
                <a:gd name="T12" fmla="*/ 0 w 3326"/>
                <a:gd name="T13" fmla="*/ 0 h 3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26" h="3330">
                  <a:moveTo>
                    <a:pt x="0" y="0"/>
                  </a:moveTo>
                  <a:lnTo>
                    <a:pt x="0" y="1665"/>
                  </a:lnTo>
                  <a:lnTo>
                    <a:pt x="1109" y="1665"/>
                  </a:lnTo>
                  <a:lnTo>
                    <a:pt x="1109" y="3330"/>
                  </a:lnTo>
                  <a:lnTo>
                    <a:pt x="3326" y="3330"/>
                  </a:lnTo>
                  <a:lnTo>
                    <a:pt x="332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E32F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C1BDA52-2338-42B4-5353-DC005F6C510D}"/>
                </a:ext>
              </a:extLst>
            </p:cNvPr>
            <p:cNvSpPr/>
            <p:nvPr/>
          </p:nvSpPr>
          <p:spPr bwMode="auto">
            <a:xfrm>
              <a:off x="1306168" y="815353"/>
              <a:ext cx="991737" cy="992926"/>
            </a:xfrm>
            <a:prstGeom prst="ellipse">
              <a:avLst/>
            </a:prstGeom>
            <a:solidFill>
              <a:srgbClr val="FAC8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0ED24812-27BA-5316-4332-3BDF158A11DF}"/>
                </a:ext>
              </a:extLst>
            </p:cNvPr>
            <p:cNvSpPr/>
            <p:nvPr/>
          </p:nvSpPr>
          <p:spPr bwMode="auto">
            <a:xfrm rot="16200000">
              <a:off x="1685021" y="1351310"/>
              <a:ext cx="230410" cy="460407"/>
            </a:xfrm>
            <a:custGeom>
              <a:avLst/>
              <a:gdLst>
                <a:gd name="connsiteX0" fmla="*/ 270676 w 270676"/>
                <a:gd name="connsiteY0" fmla="*/ 0 h 540866"/>
                <a:gd name="connsiteX1" fmla="*/ 270676 w 270676"/>
                <a:gd name="connsiteY1" fmla="*/ 270352 h 540866"/>
                <a:gd name="connsiteX2" fmla="*/ 270514 w 270676"/>
                <a:gd name="connsiteY2" fmla="*/ 270352 h 540866"/>
                <a:gd name="connsiteX3" fmla="*/ 270514 w 270676"/>
                <a:gd name="connsiteY3" fmla="*/ 274419 h 540866"/>
                <a:gd name="connsiteX4" fmla="*/ 270514 w 270676"/>
                <a:gd name="connsiteY4" fmla="*/ 540866 h 540866"/>
                <a:gd name="connsiteX5" fmla="*/ 5653 w 270676"/>
                <a:gd name="connsiteY5" fmla="*/ 324752 h 540866"/>
                <a:gd name="connsiteX6" fmla="*/ 178 w 270676"/>
                <a:gd name="connsiteY6" fmla="*/ 270352 h 540866"/>
                <a:gd name="connsiteX7" fmla="*/ 0 w 270676"/>
                <a:gd name="connsiteY7" fmla="*/ 270352 h 540866"/>
                <a:gd name="connsiteX8" fmla="*/ 270676 w 270676"/>
                <a:gd name="connsiteY8" fmla="*/ 0 h 54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676" h="540866">
                  <a:moveTo>
                    <a:pt x="270676" y="0"/>
                  </a:moveTo>
                  <a:lnTo>
                    <a:pt x="270676" y="270352"/>
                  </a:lnTo>
                  <a:lnTo>
                    <a:pt x="270514" y="270352"/>
                  </a:lnTo>
                  <a:lnTo>
                    <a:pt x="270514" y="274419"/>
                  </a:lnTo>
                  <a:cubicBezTo>
                    <a:pt x="270514" y="287107"/>
                    <a:pt x="270514" y="337859"/>
                    <a:pt x="270514" y="540866"/>
                  </a:cubicBezTo>
                  <a:cubicBezTo>
                    <a:pt x="139832" y="540866"/>
                    <a:pt x="30855" y="448114"/>
                    <a:pt x="5653" y="324752"/>
                  </a:cubicBezTo>
                  <a:lnTo>
                    <a:pt x="178" y="270352"/>
                  </a:lnTo>
                  <a:lnTo>
                    <a:pt x="0" y="270352"/>
                  </a:lnTo>
                  <a:cubicBezTo>
                    <a:pt x="0" y="121001"/>
                    <a:pt x="121146" y="0"/>
                    <a:pt x="27067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035780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ckground Image">
            <a:extLst>
              <a:ext uri="{FF2B5EF4-FFF2-40B4-BE49-F238E27FC236}">
                <a16:creationId xmlns:a16="http://schemas.microsoft.com/office/drawing/2014/main" id="{C4A91859-DAEA-4C22-1362-9EBAC0365C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5" b="78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GRADIENT" hidden="1">
            <a:extLst>
              <a:ext uri="{FF2B5EF4-FFF2-40B4-BE49-F238E27FC236}">
                <a16:creationId xmlns:a16="http://schemas.microsoft.com/office/drawing/2014/main" id="{366FB2E1-5E49-085D-7279-B0062D39D898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0"/>
                </a:schemeClr>
              </a:gs>
              <a:gs pos="59000">
                <a:schemeClr val="tx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GRADIENT">
            <a:extLst>
              <a:ext uri="{FF2B5EF4-FFF2-40B4-BE49-F238E27FC236}">
                <a16:creationId xmlns:a16="http://schemas.microsoft.com/office/drawing/2014/main" id="{EB13819F-B49E-D35D-0D0C-BC851B9E8ACC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0"/>
                </a:schemeClr>
              </a:gs>
              <a:gs pos="5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22BEFDDE-4F75-E4C1-D461-F2DC7262A728}"/>
              </a:ext>
            </a:extLst>
          </p:cNvPr>
          <p:cNvSpPr/>
          <p:nvPr/>
        </p:nvSpPr>
        <p:spPr>
          <a:xfrm>
            <a:off x="1409" y="4130301"/>
            <a:ext cx="5107620" cy="1638300"/>
          </a:xfrm>
          <a:custGeom>
            <a:avLst/>
            <a:gdLst>
              <a:gd name="connsiteX0" fmla="*/ 0 w 6019800"/>
              <a:gd name="connsiteY0" fmla="*/ 27305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8" fmla="*/ 0 w 6019800"/>
              <a:gd name="connsiteY8" fmla="*/ 273055 h 1638300"/>
              <a:gd name="connsiteX0" fmla="*/ 0 w 6019800"/>
              <a:gd name="connsiteY0" fmla="*/ 27305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8" fmla="*/ 0 w 6019800"/>
              <a:gd name="connsiteY8" fmla="*/ 273055 h 1638300"/>
              <a:gd name="connsiteX0" fmla="*/ 0 w 6019800"/>
              <a:gd name="connsiteY0" fmla="*/ 1365245 h 1638300"/>
              <a:gd name="connsiteX1" fmla="*/ 273055 w 6019800"/>
              <a:gd name="connsiteY1" fmla="*/ 0 h 1638300"/>
              <a:gd name="connsiteX2" fmla="*/ 5746745 w 6019800"/>
              <a:gd name="connsiteY2" fmla="*/ 0 h 1638300"/>
              <a:gd name="connsiteX3" fmla="*/ 6019800 w 6019800"/>
              <a:gd name="connsiteY3" fmla="*/ 273055 h 1638300"/>
              <a:gd name="connsiteX4" fmla="*/ 6019800 w 6019800"/>
              <a:gd name="connsiteY4" fmla="*/ 1365245 h 1638300"/>
              <a:gd name="connsiteX5" fmla="*/ 5746745 w 6019800"/>
              <a:gd name="connsiteY5" fmla="*/ 1638300 h 1638300"/>
              <a:gd name="connsiteX6" fmla="*/ 273055 w 6019800"/>
              <a:gd name="connsiteY6" fmla="*/ 1638300 h 1638300"/>
              <a:gd name="connsiteX7" fmla="*/ 0 w 6019800"/>
              <a:gd name="connsiteY7" fmla="*/ 1365245 h 1638300"/>
              <a:gd name="connsiteX0" fmla="*/ 684211 w 6430956"/>
              <a:gd name="connsiteY0" fmla="*/ 1638300 h 1638300"/>
              <a:gd name="connsiteX1" fmla="*/ 684211 w 6430956"/>
              <a:gd name="connsiteY1" fmla="*/ 0 h 1638300"/>
              <a:gd name="connsiteX2" fmla="*/ 6157901 w 6430956"/>
              <a:gd name="connsiteY2" fmla="*/ 0 h 1638300"/>
              <a:gd name="connsiteX3" fmla="*/ 6430956 w 6430956"/>
              <a:gd name="connsiteY3" fmla="*/ 273055 h 1638300"/>
              <a:gd name="connsiteX4" fmla="*/ 6430956 w 6430956"/>
              <a:gd name="connsiteY4" fmla="*/ 1365245 h 1638300"/>
              <a:gd name="connsiteX5" fmla="*/ 6157901 w 6430956"/>
              <a:gd name="connsiteY5" fmla="*/ 1638300 h 1638300"/>
              <a:gd name="connsiteX6" fmla="*/ 684211 w 6430956"/>
              <a:gd name="connsiteY6" fmla="*/ 1638300 h 1638300"/>
              <a:gd name="connsiteX0" fmla="*/ 405694 w 6152439"/>
              <a:gd name="connsiteY0" fmla="*/ 1638300 h 1638300"/>
              <a:gd name="connsiteX1" fmla="*/ 405694 w 6152439"/>
              <a:gd name="connsiteY1" fmla="*/ 0 h 1638300"/>
              <a:gd name="connsiteX2" fmla="*/ 5879384 w 6152439"/>
              <a:gd name="connsiteY2" fmla="*/ 0 h 1638300"/>
              <a:gd name="connsiteX3" fmla="*/ 6152439 w 6152439"/>
              <a:gd name="connsiteY3" fmla="*/ 273055 h 1638300"/>
              <a:gd name="connsiteX4" fmla="*/ 6152439 w 6152439"/>
              <a:gd name="connsiteY4" fmla="*/ 1365245 h 1638300"/>
              <a:gd name="connsiteX5" fmla="*/ 5879384 w 6152439"/>
              <a:gd name="connsiteY5" fmla="*/ 1638300 h 1638300"/>
              <a:gd name="connsiteX6" fmla="*/ 405694 w 6152439"/>
              <a:gd name="connsiteY6" fmla="*/ 1638300 h 1638300"/>
              <a:gd name="connsiteX0" fmla="*/ 4947 w 5751692"/>
              <a:gd name="connsiteY0" fmla="*/ 1638300 h 1638300"/>
              <a:gd name="connsiteX1" fmla="*/ 4947 w 5751692"/>
              <a:gd name="connsiteY1" fmla="*/ 0 h 1638300"/>
              <a:gd name="connsiteX2" fmla="*/ 5478637 w 5751692"/>
              <a:gd name="connsiteY2" fmla="*/ 0 h 1638300"/>
              <a:gd name="connsiteX3" fmla="*/ 5751692 w 5751692"/>
              <a:gd name="connsiteY3" fmla="*/ 273055 h 1638300"/>
              <a:gd name="connsiteX4" fmla="*/ 5751692 w 5751692"/>
              <a:gd name="connsiteY4" fmla="*/ 1365245 h 1638300"/>
              <a:gd name="connsiteX5" fmla="*/ 5478637 w 5751692"/>
              <a:gd name="connsiteY5" fmla="*/ 1638300 h 1638300"/>
              <a:gd name="connsiteX6" fmla="*/ 4947 w 5751692"/>
              <a:gd name="connsiteY6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51692" h="1638300">
                <a:moveTo>
                  <a:pt x="4947" y="1638300"/>
                </a:moveTo>
                <a:cubicBezTo>
                  <a:pt x="3890" y="800100"/>
                  <a:pt x="-5635" y="1181100"/>
                  <a:pt x="4947" y="0"/>
                </a:cubicBezTo>
                <a:lnTo>
                  <a:pt x="5478637" y="0"/>
                </a:lnTo>
                <a:cubicBezTo>
                  <a:pt x="5629441" y="0"/>
                  <a:pt x="5751692" y="122251"/>
                  <a:pt x="5751692" y="273055"/>
                </a:cubicBezTo>
                <a:lnTo>
                  <a:pt x="5751692" y="1365245"/>
                </a:lnTo>
                <a:cubicBezTo>
                  <a:pt x="5751692" y="1516049"/>
                  <a:pt x="5629441" y="1638300"/>
                  <a:pt x="5478637" y="1638300"/>
                </a:cubicBezTo>
                <a:lnTo>
                  <a:pt x="4947" y="1638300"/>
                </a:lnTo>
                <a:close/>
              </a:path>
            </a:pathLst>
          </a:custGeom>
          <a:solidFill>
            <a:srgbClr val="FAC833"/>
          </a:solidFill>
          <a:ln>
            <a:solidFill>
              <a:srgbClr val="FAC8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Text">
            <a:extLst>
              <a:ext uri="{FF2B5EF4-FFF2-40B4-BE49-F238E27FC236}">
                <a16:creationId xmlns:a16="http://schemas.microsoft.com/office/drawing/2014/main" id="{3805FF7A-3484-1EDE-7EE4-BBE196BA4DB2}"/>
              </a:ext>
            </a:extLst>
          </p:cNvPr>
          <p:cNvSpPr txBox="1"/>
          <p:nvPr/>
        </p:nvSpPr>
        <p:spPr>
          <a:xfrm>
            <a:off x="254021" y="4349286"/>
            <a:ext cx="46023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>
                <a:latin typeface="Aktiv Grotesk" panose="020B0504020202020204"/>
              </a:rPr>
              <a:t>Type your message here </a:t>
            </a:r>
            <a:r>
              <a:rPr lang="fr-FR" sz="1800" dirty="0">
                <a:latin typeface="Aktiv Grotesk" panose="020B0504020202020204"/>
              </a:rPr>
              <a:t>…</a:t>
            </a:r>
            <a:br>
              <a:rPr lang="fr-FR" sz="1800" dirty="0">
                <a:latin typeface="Aktiv Grotesk" panose="020B0504020202020204"/>
              </a:rPr>
            </a:br>
            <a:r>
              <a:rPr lang="fr-FR" sz="1800" dirty="0">
                <a:latin typeface="Aktiv Grotesk" panose="020B0504020202020204"/>
              </a:rPr>
              <a:t>You can add your name, your session or any other wording you wish. Reduce font size as needed.</a:t>
            </a:r>
          </a:p>
        </p:txBody>
      </p:sp>
      <p:pic>
        <p:nvPicPr>
          <p:cNvPr id="8" name="IATA logo" hidden="1">
            <a:extLst>
              <a:ext uri="{FF2B5EF4-FFF2-40B4-BE49-F238E27FC236}">
                <a16:creationId xmlns:a16="http://schemas.microsoft.com/office/drawing/2014/main" id="{46DFBB2B-1A8E-05A8-5E80-3CF1EE32AE2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/>
          <a:srcRect/>
          <a:stretch/>
        </p:blipFill>
        <p:spPr>
          <a:xfrm>
            <a:off x="9752372" y="5220699"/>
            <a:ext cx="2457450" cy="1638300"/>
          </a:xfrm>
          <a:prstGeom prst="rect">
            <a:avLst/>
          </a:prstGeom>
        </p:spPr>
      </p:pic>
      <p:sp>
        <p:nvSpPr>
          <p:cNvPr id="11" name="Picture Placeholder">
            <a:extLst>
              <a:ext uri="{FF2B5EF4-FFF2-40B4-BE49-F238E27FC236}">
                <a16:creationId xmlns:a16="http://schemas.microsoft.com/office/drawing/2014/main" id="{D7117594-489B-29F6-A61E-4717D1FEDA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82973" y="495652"/>
            <a:ext cx="4220390" cy="4225450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Subtitle 30">
            <a:extLst>
              <a:ext uri="{FF2B5EF4-FFF2-40B4-BE49-F238E27FC236}">
                <a16:creationId xmlns:a16="http://schemas.microsoft.com/office/drawing/2014/main" id="{1FCC11C5-30B0-29D7-2555-EE00887DAECF}"/>
              </a:ext>
            </a:extLst>
          </p:cNvPr>
          <p:cNvSpPr txBox="1">
            <a:spLocks/>
          </p:cNvSpPr>
          <p:nvPr/>
        </p:nvSpPr>
        <p:spPr>
          <a:xfrm>
            <a:off x="499413" y="3058840"/>
            <a:ext cx="5904000" cy="8502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400" b="1" dirty="0">
                <a:solidFill>
                  <a:schemeClr val="bg1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Paris, France  </a:t>
            </a:r>
          </a:p>
          <a:p>
            <a:pPr marL="0" indent="0">
              <a:buNone/>
            </a:pPr>
            <a:r>
              <a:rPr lang="it-IT" sz="2400" b="1" dirty="0">
                <a:solidFill>
                  <a:schemeClr val="bg1"/>
                </a:solidFill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May 12-14  2026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2EE2A2-9503-F020-F6DA-9A487342346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971" y="368300"/>
            <a:ext cx="2257458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60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71C94-DD27-9487-83B1-CB96450E5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Image">
            <a:extLst>
              <a:ext uri="{FF2B5EF4-FFF2-40B4-BE49-F238E27FC236}">
                <a16:creationId xmlns:a16="http://schemas.microsoft.com/office/drawing/2014/main" id="{C2A08D1C-95C8-A780-3B63-6E7442418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GRADIENT" hidden="1">
            <a:extLst>
              <a:ext uri="{FF2B5EF4-FFF2-40B4-BE49-F238E27FC236}">
                <a16:creationId xmlns:a16="http://schemas.microsoft.com/office/drawing/2014/main" id="{D2A70BD7-8887-4B92-CF48-BED857CAE855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0"/>
                </a:schemeClr>
              </a:gs>
              <a:gs pos="59000">
                <a:schemeClr val="tx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RADIENT" hidden="1">
            <a:extLst>
              <a:ext uri="{FF2B5EF4-FFF2-40B4-BE49-F238E27FC236}">
                <a16:creationId xmlns:a16="http://schemas.microsoft.com/office/drawing/2014/main" id="{E00763B4-C5E6-1541-D242-D41C1829FE1B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0"/>
                </a:schemeClr>
              </a:gs>
              <a:gs pos="5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GRADIENT" hidden="1">
            <a:extLst>
              <a:ext uri="{FF2B5EF4-FFF2-40B4-BE49-F238E27FC236}">
                <a16:creationId xmlns:a16="http://schemas.microsoft.com/office/drawing/2014/main" id="{588EB7BD-15B1-3A0B-6990-7E9BEED7BA4F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0"/>
                </a:schemeClr>
              </a:gs>
              <a:gs pos="59000">
                <a:schemeClr val="tx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IATA" hidden="1">
            <a:extLst>
              <a:ext uri="{FF2B5EF4-FFF2-40B4-BE49-F238E27FC236}">
                <a16:creationId xmlns:a16="http://schemas.microsoft.com/office/drawing/2014/main" id="{AF23D6D4-7FD5-1A5E-F422-914EF07BD359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096500" y="5403408"/>
            <a:ext cx="1600200" cy="1002110"/>
          </a:xfrm>
          <a:custGeom>
            <a:avLst/>
            <a:gdLst>
              <a:gd name="T0" fmla="*/ 971 w 1920"/>
              <a:gd name="T1" fmla="*/ 446 h 1200"/>
              <a:gd name="T2" fmla="*/ 860 w 1920"/>
              <a:gd name="T3" fmla="*/ 461 h 1200"/>
              <a:gd name="T4" fmla="*/ 971 w 1920"/>
              <a:gd name="T5" fmla="*/ 12 h 1200"/>
              <a:gd name="T6" fmla="*/ 971 w 1920"/>
              <a:gd name="T7" fmla="*/ 12 h 1200"/>
              <a:gd name="T8" fmla="*/ 950 w 1920"/>
              <a:gd name="T9" fmla="*/ 137 h 1200"/>
              <a:gd name="T10" fmla="*/ 971 w 1920"/>
              <a:gd name="T11" fmla="*/ 301 h 1200"/>
              <a:gd name="T12" fmla="*/ 971 w 1920"/>
              <a:gd name="T13" fmla="*/ 424 h 1200"/>
              <a:gd name="T14" fmla="*/ 1092 w 1920"/>
              <a:gd name="T15" fmla="*/ 451 h 1200"/>
              <a:gd name="T16" fmla="*/ 1154 w 1920"/>
              <a:gd name="T17" fmla="*/ 514 h 1200"/>
              <a:gd name="T18" fmla="*/ 1154 w 1920"/>
              <a:gd name="T19" fmla="*/ 514 h 1200"/>
              <a:gd name="T20" fmla="*/ 816 w 1920"/>
              <a:gd name="T21" fmla="*/ 301 h 1200"/>
              <a:gd name="T22" fmla="*/ 660 w 1920"/>
              <a:gd name="T23" fmla="*/ 301 h 1200"/>
              <a:gd name="T24" fmla="*/ 749 w 1920"/>
              <a:gd name="T25" fmla="*/ 500 h 1200"/>
              <a:gd name="T26" fmla="*/ 839 w 1920"/>
              <a:gd name="T27" fmla="*/ 470 h 1200"/>
              <a:gd name="T28" fmla="*/ 971 w 1920"/>
              <a:gd name="T29" fmla="*/ 158 h 1200"/>
              <a:gd name="T30" fmla="*/ 1071 w 1920"/>
              <a:gd name="T31" fmla="*/ 139 h 1200"/>
              <a:gd name="T32" fmla="*/ 1127 w 1920"/>
              <a:gd name="T33" fmla="*/ 280 h 1200"/>
              <a:gd name="T34" fmla="*/ 1260 w 1920"/>
              <a:gd name="T35" fmla="*/ 280 h 1200"/>
              <a:gd name="T36" fmla="*/ 990 w 1920"/>
              <a:gd name="T37" fmla="*/ 0 h 1200"/>
              <a:gd name="T38" fmla="*/ 950 w 1920"/>
              <a:gd name="T39" fmla="*/ 280 h 1200"/>
              <a:gd name="T40" fmla="*/ 950 w 1920"/>
              <a:gd name="T41" fmla="*/ 158 h 1200"/>
              <a:gd name="T42" fmla="*/ 829 w 1920"/>
              <a:gd name="T43" fmla="*/ 131 h 1200"/>
              <a:gd name="T44" fmla="*/ 765 w 1920"/>
              <a:gd name="T45" fmla="*/ 67 h 1200"/>
              <a:gd name="T46" fmla="*/ 765 w 1920"/>
              <a:gd name="T47" fmla="*/ 67 h 1200"/>
              <a:gd name="T48" fmla="*/ 849 w 1920"/>
              <a:gd name="T49" fmla="*/ 646 h 1200"/>
              <a:gd name="T50" fmla="*/ 282 w 1920"/>
              <a:gd name="T51" fmla="*/ 671 h 1200"/>
              <a:gd name="T52" fmla="*/ 289 w 1920"/>
              <a:gd name="T53" fmla="*/ 650 h 1200"/>
              <a:gd name="T54" fmla="*/ 565 w 1920"/>
              <a:gd name="T55" fmla="*/ 556 h 1200"/>
              <a:gd name="T56" fmla="*/ 515 w 1920"/>
              <a:gd name="T57" fmla="*/ 483 h 1200"/>
              <a:gd name="T58" fmla="*/ 0 w 1920"/>
              <a:gd name="T59" fmla="*/ 388 h 1200"/>
              <a:gd name="T60" fmla="*/ 1071 w 1920"/>
              <a:gd name="T61" fmla="*/ 646 h 1200"/>
              <a:gd name="T62" fmla="*/ 1638 w 1920"/>
              <a:gd name="T63" fmla="*/ 671 h 1200"/>
              <a:gd name="T64" fmla="*/ 1631 w 1920"/>
              <a:gd name="T65" fmla="*/ 650 h 1200"/>
              <a:gd name="T66" fmla="*/ 1355 w 1920"/>
              <a:gd name="T67" fmla="*/ 556 h 1200"/>
              <a:gd name="T68" fmla="*/ 1405 w 1920"/>
              <a:gd name="T69" fmla="*/ 483 h 1200"/>
              <a:gd name="T70" fmla="*/ 1920 w 1920"/>
              <a:gd name="T71" fmla="*/ 388 h 1200"/>
              <a:gd name="T72" fmla="*/ 1563 w 1920"/>
              <a:gd name="T73" fmla="*/ 819 h 1200"/>
              <a:gd name="T74" fmla="*/ 1518 w 1920"/>
              <a:gd name="T75" fmla="*/ 1155 h 1200"/>
              <a:gd name="T76" fmla="*/ 1245 w 1920"/>
              <a:gd name="T77" fmla="*/ 1200 h 1200"/>
              <a:gd name="T78" fmla="*/ 1483 w 1920"/>
              <a:gd name="T79" fmla="*/ 936 h 1200"/>
              <a:gd name="T80" fmla="*/ 1038 w 1920"/>
              <a:gd name="T81" fmla="*/ 914 h 1200"/>
              <a:gd name="T82" fmla="*/ 1289 w 1920"/>
              <a:gd name="T83" fmla="*/ 817 h 1200"/>
              <a:gd name="T84" fmla="*/ 1120 w 1920"/>
              <a:gd name="T85" fmla="*/ 1200 h 1200"/>
              <a:gd name="T86" fmla="*/ 672 w 1920"/>
              <a:gd name="T87" fmla="*/ 819 h 1200"/>
              <a:gd name="T88" fmla="*/ 759 w 1920"/>
              <a:gd name="T89" fmla="*/ 1200 h 1200"/>
              <a:gd name="T90" fmla="*/ 606 w 1920"/>
              <a:gd name="T91" fmla="*/ 1200 h 1200"/>
              <a:gd name="T92" fmla="*/ 739 w 1920"/>
              <a:gd name="T93" fmla="*/ 1075 h 1200"/>
              <a:gd name="T94" fmla="*/ 273 w 1920"/>
              <a:gd name="T95" fmla="*/ 1200 h 1200"/>
              <a:gd name="T96" fmla="*/ 401 w 1920"/>
              <a:gd name="T97" fmla="*/ 1200 h 1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20" h="1200">
                <a:moveTo>
                  <a:pt x="971" y="571"/>
                </a:moveTo>
                <a:cubicBezTo>
                  <a:pt x="1007" y="542"/>
                  <a:pt x="1039" y="503"/>
                  <a:pt x="1060" y="461"/>
                </a:cubicBezTo>
                <a:cubicBezTo>
                  <a:pt x="1032" y="452"/>
                  <a:pt x="1001" y="446"/>
                  <a:pt x="971" y="446"/>
                </a:cubicBezTo>
                <a:lnTo>
                  <a:pt x="971" y="571"/>
                </a:lnTo>
                <a:close/>
                <a:moveTo>
                  <a:pt x="950" y="569"/>
                </a:moveTo>
                <a:cubicBezTo>
                  <a:pt x="913" y="542"/>
                  <a:pt x="881" y="503"/>
                  <a:pt x="860" y="461"/>
                </a:cubicBezTo>
                <a:cubicBezTo>
                  <a:pt x="888" y="451"/>
                  <a:pt x="919" y="446"/>
                  <a:pt x="950" y="446"/>
                </a:cubicBezTo>
                <a:lnTo>
                  <a:pt x="950" y="569"/>
                </a:lnTo>
                <a:close/>
                <a:moveTo>
                  <a:pt x="971" y="12"/>
                </a:moveTo>
                <a:cubicBezTo>
                  <a:pt x="1007" y="41"/>
                  <a:pt x="1039" y="79"/>
                  <a:pt x="1060" y="120"/>
                </a:cubicBezTo>
                <a:cubicBezTo>
                  <a:pt x="1032" y="130"/>
                  <a:pt x="1001" y="137"/>
                  <a:pt x="971" y="137"/>
                </a:cubicBezTo>
                <a:lnTo>
                  <a:pt x="971" y="12"/>
                </a:lnTo>
                <a:close/>
                <a:moveTo>
                  <a:pt x="950" y="12"/>
                </a:moveTo>
                <a:cubicBezTo>
                  <a:pt x="913" y="41"/>
                  <a:pt x="881" y="80"/>
                  <a:pt x="860" y="120"/>
                </a:cubicBezTo>
                <a:cubicBezTo>
                  <a:pt x="888" y="129"/>
                  <a:pt x="919" y="137"/>
                  <a:pt x="950" y="137"/>
                </a:cubicBezTo>
                <a:lnTo>
                  <a:pt x="950" y="12"/>
                </a:lnTo>
                <a:close/>
                <a:moveTo>
                  <a:pt x="971" y="424"/>
                </a:moveTo>
                <a:cubicBezTo>
                  <a:pt x="971" y="301"/>
                  <a:pt x="971" y="301"/>
                  <a:pt x="971" y="301"/>
                </a:cubicBezTo>
                <a:cubicBezTo>
                  <a:pt x="1104" y="301"/>
                  <a:pt x="1104" y="301"/>
                  <a:pt x="1104" y="301"/>
                </a:cubicBezTo>
                <a:cubicBezTo>
                  <a:pt x="1104" y="350"/>
                  <a:pt x="1092" y="398"/>
                  <a:pt x="1071" y="443"/>
                </a:cubicBezTo>
                <a:cubicBezTo>
                  <a:pt x="1040" y="432"/>
                  <a:pt x="1004" y="424"/>
                  <a:pt x="971" y="424"/>
                </a:cubicBezTo>
                <a:moveTo>
                  <a:pt x="1260" y="301"/>
                </a:moveTo>
                <a:cubicBezTo>
                  <a:pt x="1127" y="301"/>
                  <a:pt x="1127" y="301"/>
                  <a:pt x="1127" y="301"/>
                </a:cubicBezTo>
                <a:cubicBezTo>
                  <a:pt x="1125" y="355"/>
                  <a:pt x="1114" y="403"/>
                  <a:pt x="1092" y="451"/>
                </a:cubicBezTo>
                <a:cubicBezTo>
                  <a:pt x="1120" y="464"/>
                  <a:pt x="1146" y="480"/>
                  <a:pt x="1171" y="500"/>
                </a:cubicBezTo>
                <a:cubicBezTo>
                  <a:pt x="1225" y="447"/>
                  <a:pt x="1257" y="375"/>
                  <a:pt x="1260" y="301"/>
                </a:cubicBezTo>
                <a:moveTo>
                  <a:pt x="1154" y="514"/>
                </a:moveTo>
                <a:cubicBezTo>
                  <a:pt x="1133" y="496"/>
                  <a:pt x="1107" y="480"/>
                  <a:pt x="1081" y="470"/>
                </a:cubicBezTo>
                <a:cubicBezTo>
                  <a:pt x="1057" y="513"/>
                  <a:pt x="1028" y="549"/>
                  <a:pt x="990" y="582"/>
                </a:cubicBezTo>
                <a:cubicBezTo>
                  <a:pt x="1051" y="574"/>
                  <a:pt x="1107" y="552"/>
                  <a:pt x="1154" y="514"/>
                </a:cubicBezTo>
                <a:moveTo>
                  <a:pt x="950" y="424"/>
                </a:moveTo>
                <a:cubicBezTo>
                  <a:pt x="950" y="301"/>
                  <a:pt x="950" y="301"/>
                  <a:pt x="950" y="301"/>
                </a:cubicBezTo>
                <a:cubicBezTo>
                  <a:pt x="816" y="301"/>
                  <a:pt x="816" y="301"/>
                  <a:pt x="816" y="301"/>
                </a:cubicBezTo>
                <a:cubicBezTo>
                  <a:pt x="817" y="350"/>
                  <a:pt x="828" y="399"/>
                  <a:pt x="849" y="443"/>
                </a:cubicBezTo>
                <a:cubicBezTo>
                  <a:pt x="881" y="432"/>
                  <a:pt x="915" y="424"/>
                  <a:pt x="950" y="424"/>
                </a:cubicBezTo>
                <a:moveTo>
                  <a:pt x="660" y="301"/>
                </a:moveTo>
                <a:cubicBezTo>
                  <a:pt x="793" y="301"/>
                  <a:pt x="793" y="301"/>
                  <a:pt x="793" y="301"/>
                </a:cubicBezTo>
                <a:cubicBezTo>
                  <a:pt x="796" y="355"/>
                  <a:pt x="808" y="402"/>
                  <a:pt x="829" y="451"/>
                </a:cubicBezTo>
                <a:cubicBezTo>
                  <a:pt x="800" y="464"/>
                  <a:pt x="774" y="480"/>
                  <a:pt x="749" y="500"/>
                </a:cubicBezTo>
                <a:cubicBezTo>
                  <a:pt x="695" y="447"/>
                  <a:pt x="664" y="377"/>
                  <a:pt x="660" y="301"/>
                </a:cubicBezTo>
                <a:moveTo>
                  <a:pt x="765" y="514"/>
                </a:moveTo>
                <a:cubicBezTo>
                  <a:pt x="788" y="497"/>
                  <a:pt x="813" y="479"/>
                  <a:pt x="839" y="470"/>
                </a:cubicBezTo>
                <a:cubicBezTo>
                  <a:pt x="863" y="513"/>
                  <a:pt x="892" y="549"/>
                  <a:pt x="930" y="582"/>
                </a:cubicBezTo>
                <a:cubicBezTo>
                  <a:pt x="869" y="574"/>
                  <a:pt x="812" y="552"/>
                  <a:pt x="765" y="514"/>
                </a:cubicBezTo>
                <a:moveTo>
                  <a:pt x="971" y="158"/>
                </a:moveTo>
                <a:cubicBezTo>
                  <a:pt x="971" y="280"/>
                  <a:pt x="971" y="280"/>
                  <a:pt x="971" y="280"/>
                </a:cubicBezTo>
                <a:cubicBezTo>
                  <a:pt x="1104" y="280"/>
                  <a:pt x="1104" y="280"/>
                  <a:pt x="1104" y="280"/>
                </a:cubicBezTo>
                <a:cubicBezTo>
                  <a:pt x="1104" y="231"/>
                  <a:pt x="1092" y="184"/>
                  <a:pt x="1071" y="139"/>
                </a:cubicBezTo>
                <a:cubicBezTo>
                  <a:pt x="1039" y="150"/>
                  <a:pt x="1005" y="157"/>
                  <a:pt x="971" y="158"/>
                </a:cubicBezTo>
                <a:moveTo>
                  <a:pt x="1260" y="280"/>
                </a:moveTo>
                <a:cubicBezTo>
                  <a:pt x="1127" y="280"/>
                  <a:pt x="1127" y="280"/>
                  <a:pt x="1127" y="280"/>
                </a:cubicBezTo>
                <a:cubicBezTo>
                  <a:pt x="1125" y="227"/>
                  <a:pt x="1113" y="178"/>
                  <a:pt x="1092" y="131"/>
                </a:cubicBezTo>
                <a:cubicBezTo>
                  <a:pt x="1120" y="118"/>
                  <a:pt x="1147" y="102"/>
                  <a:pt x="1171" y="82"/>
                </a:cubicBezTo>
                <a:cubicBezTo>
                  <a:pt x="1228" y="138"/>
                  <a:pt x="1257" y="207"/>
                  <a:pt x="1260" y="280"/>
                </a:cubicBezTo>
                <a:moveTo>
                  <a:pt x="1154" y="67"/>
                </a:moveTo>
                <a:cubicBezTo>
                  <a:pt x="1133" y="86"/>
                  <a:pt x="1107" y="103"/>
                  <a:pt x="1081" y="113"/>
                </a:cubicBezTo>
                <a:cubicBezTo>
                  <a:pt x="1057" y="68"/>
                  <a:pt x="1028" y="33"/>
                  <a:pt x="990" y="0"/>
                </a:cubicBezTo>
                <a:cubicBezTo>
                  <a:pt x="1051" y="7"/>
                  <a:pt x="1107" y="30"/>
                  <a:pt x="1154" y="67"/>
                </a:cubicBezTo>
                <a:moveTo>
                  <a:pt x="950" y="158"/>
                </a:moveTo>
                <a:cubicBezTo>
                  <a:pt x="950" y="280"/>
                  <a:pt x="950" y="280"/>
                  <a:pt x="950" y="280"/>
                </a:cubicBezTo>
                <a:cubicBezTo>
                  <a:pt x="816" y="280"/>
                  <a:pt x="816" y="280"/>
                  <a:pt x="816" y="280"/>
                </a:cubicBezTo>
                <a:cubicBezTo>
                  <a:pt x="817" y="232"/>
                  <a:pt x="828" y="183"/>
                  <a:pt x="849" y="139"/>
                </a:cubicBezTo>
                <a:cubicBezTo>
                  <a:pt x="881" y="150"/>
                  <a:pt x="915" y="157"/>
                  <a:pt x="950" y="158"/>
                </a:cubicBezTo>
                <a:moveTo>
                  <a:pt x="660" y="280"/>
                </a:moveTo>
                <a:cubicBezTo>
                  <a:pt x="793" y="280"/>
                  <a:pt x="793" y="280"/>
                  <a:pt x="793" y="280"/>
                </a:cubicBezTo>
                <a:cubicBezTo>
                  <a:pt x="796" y="227"/>
                  <a:pt x="808" y="179"/>
                  <a:pt x="829" y="131"/>
                </a:cubicBezTo>
                <a:cubicBezTo>
                  <a:pt x="800" y="118"/>
                  <a:pt x="774" y="103"/>
                  <a:pt x="749" y="82"/>
                </a:cubicBezTo>
                <a:cubicBezTo>
                  <a:pt x="694" y="136"/>
                  <a:pt x="664" y="205"/>
                  <a:pt x="660" y="280"/>
                </a:cubicBezTo>
                <a:moveTo>
                  <a:pt x="765" y="67"/>
                </a:moveTo>
                <a:cubicBezTo>
                  <a:pt x="788" y="86"/>
                  <a:pt x="812" y="103"/>
                  <a:pt x="839" y="113"/>
                </a:cubicBezTo>
                <a:cubicBezTo>
                  <a:pt x="862" y="69"/>
                  <a:pt x="893" y="32"/>
                  <a:pt x="930" y="0"/>
                </a:cubicBezTo>
                <a:cubicBezTo>
                  <a:pt x="869" y="7"/>
                  <a:pt x="813" y="30"/>
                  <a:pt x="765" y="67"/>
                </a:cubicBezTo>
                <a:moveTo>
                  <a:pt x="0" y="388"/>
                </a:moveTo>
                <a:cubicBezTo>
                  <a:pt x="600" y="388"/>
                  <a:pt x="600" y="388"/>
                  <a:pt x="600" y="388"/>
                </a:cubicBezTo>
                <a:cubicBezTo>
                  <a:pt x="622" y="495"/>
                  <a:pt x="698" y="584"/>
                  <a:pt x="849" y="646"/>
                </a:cubicBezTo>
                <a:cubicBezTo>
                  <a:pt x="832" y="697"/>
                  <a:pt x="773" y="744"/>
                  <a:pt x="712" y="744"/>
                </a:cubicBezTo>
                <a:cubicBezTo>
                  <a:pt x="387" y="744"/>
                  <a:pt x="387" y="744"/>
                  <a:pt x="387" y="744"/>
                </a:cubicBezTo>
                <a:cubicBezTo>
                  <a:pt x="337" y="744"/>
                  <a:pt x="298" y="703"/>
                  <a:pt x="282" y="671"/>
                </a:cubicBezTo>
                <a:cubicBezTo>
                  <a:pt x="613" y="671"/>
                  <a:pt x="613" y="671"/>
                  <a:pt x="613" y="671"/>
                </a:cubicBezTo>
                <a:cubicBezTo>
                  <a:pt x="633" y="668"/>
                  <a:pt x="634" y="652"/>
                  <a:pt x="614" y="650"/>
                </a:cubicBezTo>
                <a:cubicBezTo>
                  <a:pt x="289" y="650"/>
                  <a:pt x="289" y="650"/>
                  <a:pt x="289" y="650"/>
                </a:cubicBezTo>
                <a:cubicBezTo>
                  <a:pt x="247" y="650"/>
                  <a:pt x="209" y="615"/>
                  <a:pt x="187" y="577"/>
                </a:cubicBezTo>
                <a:cubicBezTo>
                  <a:pt x="565" y="577"/>
                  <a:pt x="565" y="577"/>
                  <a:pt x="565" y="577"/>
                </a:cubicBezTo>
                <a:cubicBezTo>
                  <a:pt x="584" y="574"/>
                  <a:pt x="584" y="558"/>
                  <a:pt x="565" y="556"/>
                </a:cubicBezTo>
                <a:cubicBezTo>
                  <a:pt x="184" y="556"/>
                  <a:pt x="184" y="556"/>
                  <a:pt x="184" y="556"/>
                </a:cubicBezTo>
                <a:cubicBezTo>
                  <a:pt x="146" y="556"/>
                  <a:pt x="111" y="512"/>
                  <a:pt x="96" y="483"/>
                </a:cubicBezTo>
                <a:cubicBezTo>
                  <a:pt x="515" y="483"/>
                  <a:pt x="515" y="483"/>
                  <a:pt x="515" y="483"/>
                </a:cubicBezTo>
                <a:cubicBezTo>
                  <a:pt x="536" y="480"/>
                  <a:pt x="536" y="461"/>
                  <a:pt x="515" y="460"/>
                </a:cubicBezTo>
                <a:cubicBezTo>
                  <a:pt x="89" y="460"/>
                  <a:pt x="89" y="460"/>
                  <a:pt x="89" y="460"/>
                </a:cubicBezTo>
                <a:cubicBezTo>
                  <a:pt x="55" y="460"/>
                  <a:pt x="23" y="425"/>
                  <a:pt x="0" y="388"/>
                </a:cubicBezTo>
                <a:moveTo>
                  <a:pt x="1920" y="388"/>
                </a:moveTo>
                <a:cubicBezTo>
                  <a:pt x="1320" y="388"/>
                  <a:pt x="1320" y="388"/>
                  <a:pt x="1320" y="388"/>
                </a:cubicBezTo>
                <a:cubicBezTo>
                  <a:pt x="1298" y="495"/>
                  <a:pt x="1222" y="584"/>
                  <a:pt x="1071" y="646"/>
                </a:cubicBezTo>
                <a:cubicBezTo>
                  <a:pt x="1088" y="697"/>
                  <a:pt x="1147" y="744"/>
                  <a:pt x="1208" y="744"/>
                </a:cubicBezTo>
                <a:cubicBezTo>
                  <a:pt x="1533" y="744"/>
                  <a:pt x="1533" y="744"/>
                  <a:pt x="1533" y="744"/>
                </a:cubicBezTo>
                <a:cubicBezTo>
                  <a:pt x="1583" y="744"/>
                  <a:pt x="1622" y="703"/>
                  <a:pt x="1638" y="671"/>
                </a:cubicBezTo>
                <a:cubicBezTo>
                  <a:pt x="1307" y="671"/>
                  <a:pt x="1307" y="671"/>
                  <a:pt x="1307" y="671"/>
                </a:cubicBezTo>
                <a:cubicBezTo>
                  <a:pt x="1287" y="668"/>
                  <a:pt x="1286" y="652"/>
                  <a:pt x="1306" y="650"/>
                </a:cubicBezTo>
                <a:cubicBezTo>
                  <a:pt x="1631" y="650"/>
                  <a:pt x="1631" y="650"/>
                  <a:pt x="1631" y="650"/>
                </a:cubicBezTo>
                <a:cubicBezTo>
                  <a:pt x="1673" y="650"/>
                  <a:pt x="1711" y="615"/>
                  <a:pt x="1733" y="577"/>
                </a:cubicBezTo>
                <a:cubicBezTo>
                  <a:pt x="1355" y="577"/>
                  <a:pt x="1355" y="577"/>
                  <a:pt x="1355" y="577"/>
                </a:cubicBezTo>
                <a:cubicBezTo>
                  <a:pt x="1336" y="574"/>
                  <a:pt x="1336" y="558"/>
                  <a:pt x="1355" y="556"/>
                </a:cubicBezTo>
                <a:cubicBezTo>
                  <a:pt x="1736" y="556"/>
                  <a:pt x="1736" y="556"/>
                  <a:pt x="1736" y="556"/>
                </a:cubicBezTo>
                <a:cubicBezTo>
                  <a:pt x="1774" y="556"/>
                  <a:pt x="1809" y="512"/>
                  <a:pt x="1824" y="483"/>
                </a:cubicBezTo>
                <a:cubicBezTo>
                  <a:pt x="1405" y="483"/>
                  <a:pt x="1405" y="483"/>
                  <a:pt x="1405" y="483"/>
                </a:cubicBezTo>
                <a:cubicBezTo>
                  <a:pt x="1384" y="480"/>
                  <a:pt x="1384" y="461"/>
                  <a:pt x="1405" y="460"/>
                </a:cubicBezTo>
                <a:cubicBezTo>
                  <a:pt x="1831" y="460"/>
                  <a:pt x="1831" y="460"/>
                  <a:pt x="1831" y="460"/>
                </a:cubicBezTo>
                <a:cubicBezTo>
                  <a:pt x="1865" y="460"/>
                  <a:pt x="1897" y="425"/>
                  <a:pt x="1920" y="388"/>
                </a:cubicBezTo>
                <a:moveTo>
                  <a:pt x="1245" y="1200"/>
                </a:moveTo>
                <a:cubicBezTo>
                  <a:pt x="1437" y="819"/>
                  <a:pt x="1437" y="819"/>
                  <a:pt x="1437" y="819"/>
                </a:cubicBezTo>
                <a:cubicBezTo>
                  <a:pt x="1563" y="819"/>
                  <a:pt x="1563" y="819"/>
                  <a:pt x="1563" y="819"/>
                </a:cubicBezTo>
                <a:cubicBezTo>
                  <a:pt x="1643" y="1200"/>
                  <a:pt x="1643" y="1200"/>
                  <a:pt x="1643" y="1200"/>
                </a:cubicBezTo>
                <a:cubicBezTo>
                  <a:pt x="1523" y="1200"/>
                  <a:pt x="1523" y="1200"/>
                  <a:pt x="1523" y="1200"/>
                </a:cubicBezTo>
                <a:cubicBezTo>
                  <a:pt x="1518" y="1155"/>
                  <a:pt x="1518" y="1155"/>
                  <a:pt x="1518" y="1155"/>
                </a:cubicBezTo>
                <a:cubicBezTo>
                  <a:pt x="1392" y="1155"/>
                  <a:pt x="1392" y="1155"/>
                  <a:pt x="1392" y="1155"/>
                </a:cubicBezTo>
                <a:cubicBezTo>
                  <a:pt x="1371" y="1200"/>
                  <a:pt x="1371" y="1200"/>
                  <a:pt x="1371" y="1200"/>
                </a:cubicBezTo>
                <a:lnTo>
                  <a:pt x="1245" y="1200"/>
                </a:lnTo>
                <a:close/>
                <a:moveTo>
                  <a:pt x="1423" y="1075"/>
                </a:moveTo>
                <a:cubicBezTo>
                  <a:pt x="1504" y="1075"/>
                  <a:pt x="1504" y="1075"/>
                  <a:pt x="1504" y="1075"/>
                </a:cubicBezTo>
                <a:cubicBezTo>
                  <a:pt x="1483" y="936"/>
                  <a:pt x="1483" y="936"/>
                  <a:pt x="1483" y="936"/>
                </a:cubicBezTo>
                <a:lnTo>
                  <a:pt x="1423" y="1075"/>
                </a:lnTo>
                <a:close/>
                <a:moveTo>
                  <a:pt x="994" y="1200"/>
                </a:moveTo>
                <a:cubicBezTo>
                  <a:pt x="1038" y="914"/>
                  <a:pt x="1038" y="914"/>
                  <a:pt x="1038" y="914"/>
                </a:cubicBezTo>
                <a:cubicBezTo>
                  <a:pt x="927" y="914"/>
                  <a:pt x="927" y="914"/>
                  <a:pt x="927" y="914"/>
                </a:cubicBezTo>
                <a:cubicBezTo>
                  <a:pt x="946" y="817"/>
                  <a:pt x="946" y="817"/>
                  <a:pt x="946" y="817"/>
                </a:cubicBezTo>
                <a:cubicBezTo>
                  <a:pt x="1289" y="817"/>
                  <a:pt x="1289" y="817"/>
                  <a:pt x="1289" y="817"/>
                </a:cubicBezTo>
                <a:cubicBezTo>
                  <a:pt x="1269" y="914"/>
                  <a:pt x="1269" y="914"/>
                  <a:pt x="1269" y="914"/>
                </a:cubicBezTo>
                <a:cubicBezTo>
                  <a:pt x="1163" y="914"/>
                  <a:pt x="1163" y="914"/>
                  <a:pt x="1163" y="914"/>
                </a:cubicBezTo>
                <a:cubicBezTo>
                  <a:pt x="1120" y="1200"/>
                  <a:pt x="1120" y="1200"/>
                  <a:pt x="1120" y="1200"/>
                </a:cubicBezTo>
                <a:lnTo>
                  <a:pt x="994" y="1200"/>
                </a:lnTo>
                <a:close/>
                <a:moveTo>
                  <a:pt x="479" y="1200"/>
                </a:moveTo>
                <a:cubicBezTo>
                  <a:pt x="672" y="819"/>
                  <a:pt x="672" y="819"/>
                  <a:pt x="672" y="819"/>
                </a:cubicBezTo>
                <a:cubicBezTo>
                  <a:pt x="798" y="819"/>
                  <a:pt x="798" y="819"/>
                  <a:pt x="798" y="819"/>
                </a:cubicBezTo>
                <a:cubicBezTo>
                  <a:pt x="877" y="1200"/>
                  <a:pt x="877" y="1200"/>
                  <a:pt x="877" y="1200"/>
                </a:cubicBezTo>
                <a:cubicBezTo>
                  <a:pt x="759" y="1200"/>
                  <a:pt x="759" y="1200"/>
                  <a:pt x="759" y="1200"/>
                </a:cubicBezTo>
                <a:cubicBezTo>
                  <a:pt x="752" y="1155"/>
                  <a:pt x="752" y="1155"/>
                  <a:pt x="752" y="1155"/>
                </a:cubicBezTo>
                <a:cubicBezTo>
                  <a:pt x="626" y="1155"/>
                  <a:pt x="626" y="1155"/>
                  <a:pt x="626" y="1155"/>
                </a:cubicBezTo>
                <a:cubicBezTo>
                  <a:pt x="606" y="1200"/>
                  <a:pt x="606" y="1200"/>
                  <a:pt x="606" y="1200"/>
                </a:cubicBezTo>
                <a:lnTo>
                  <a:pt x="479" y="1200"/>
                </a:lnTo>
                <a:close/>
                <a:moveTo>
                  <a:pt x="657" y="1075"/>
                </a:moveTo>
                <a:cubicBezTo>
                  <a:pt x="739" y="1075"/>
                  <a:pt x="739" y="1075"/>
                  <a:pt x="739" y="1075"/>
                </a:cubicBezTo>
                <a:cubicBezTo>
                  <a:pt x="717" y="936"/>
                  <a:pt x="717" y="936"/>
                  <a:pt x="717" y="936"/>
                </a:cubicBezTo>
                <a:lnTo>
                  <a:pt x="657" y="1075"/>
                </a:lnTo>
                <a:close/>
                <a:moveTo>
                  <a:pt x="273" y="1200"/>
                </a:moveTo>
                <a:cubicBezTo>
                  <a:pt x="351" y="819"/>
                  <a:pt x="351" y="819"/>
                  <a:pt x="351" y="819"/>
                </a:cubicBezTo>
                <a:cubicBezTo>
                  <a:pt x="479" y="819"/>
                  <a:pt x="479" y="819"/>
                  <a:pt x="479" y="819"/>
                </a:cubicBezTo>
                <a:cubicBezTo>
                  <a:pt x="401" y="1200"/>
                  <a:pt x="401" y="1200"/>
                  <a:pt x="401" y="1200"/>
                </a:cubicBezTo>
                <a:lnTo>
                  <a:pt x="273" y="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Title 29" hidden="1">
            <a:extLst>
              <a:ext uri="{FF2B5EF4-FFF2-40B4-BE49-F238E27FC236}">
                <a16:creationId xmlns:a16="http://schemas.microsoft.com/office/drawing/2014/main" id="{E9DF33CD-6396-FA60-6D6C-87668A6DA7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0831" y="4571999"/>
            <a:ext cx="9303014" cy="1151917"/>
          </a:xfrm>
        </p:spPr>
        <p:txBody>
          <a:bodyPr>
            <a:normAutofit/>
          </a:bodyPr>
          <a:lstStyle/>
          <a:p>
            <a:r>
              <a:rPr lang="fi-FI" sz="4400" dirty="0">
                <a:latin typeface="Aktiv Grotesk Medium" panose="020B0504020202020204" pitchFamily="34" charset="0"/>
                <a:ea typeface="Aktiv Grotesk Medium" panose="020B0504020202020204" pitchFamily="34" charset="0"/>
                <a:cs typeface="Aktiv Grotesk Medium" panose="020B0504020202020204" pitchFamily="34" charset="0"/>
              </a:rPr>
              <a:t>JOIN ME AT AEF Paris 2026!</a:t>
            </a:r>
          </a:p>
        </p:txBody>
      </p:sp>
      <p:sp>
        <p:nvSpPr>
          <p:cNvPr id="18" name="Subtitle 30" hidden="1">
            <a:extLst>
              <a:ext uri="{FF2B5EF4-FFF2-40B4-BE49-F238E27FC236}">
                <a16:creationId xmlns:a16="http://schemas.microsoft.com/office/drawing/2014/main" id="{6D51854F-196F-F6ED-C623-417C6B848A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5942" y="3141132"/>
            <a:ext cx="5904000" cy="850297"/>
          </a:xfrm>
        </p:spPr>
        <p:txBody>
          <a:bodyPr/>
          <a:lstStyle/>
          <a:p>
            <a:r>
              <a:rPr lang="it-IT" b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Paris, France</a:t>
            </a:r>
          </a:p>
          <a:p>
            <a:r>
              <a:rPr lang="it-IT" b="1" dirty="0">
                <a:latin typeface="Aktiv Grotesk" panose="020B0504020202020204" pitchFamily="34" charset="0"/>
                <a:ea typeface="Aktiv Grotesk" panose="020B0504020202020204" pitchFamily="34" charset="0"/>
                <a:cs typeface="Aktiv Grotesk" panose="020B0504020202020204" pitchFamily="34" charset="0"/>
              </a:rPr>
              <a:t>May 12-14  2026</a:t>
            </a:r>
          </a:p>
        </p:txBody>
      </p:sp>
      <p:sp>
        <p:nvSpPr>
          <p:cNvPr id="20" name="Footer Placeholder 28" hidden="1">
            <a:extLst>
              <a:ext uri="{FF2B5EF4-FFF2-40B4-BE49-F238E27FC236}">
                <a16:creationId xmlns:a16="http://schemas.microsoft.com/office/drawing/2014/main" id="{141FBE10-74A7-DEF2-081A-D667E5CA31D2}"/>
              </a:ext>
            </a:extLst>
          </p:cNvPr>
          <p:cNvSpPr txBox="1">
            <a:spLocks/>
          </p:cNvSpPr>
          <p:nvPr/>
        </p:nvSpPr>
        <p:spPr>
          <a:xfrm>
            <a:off x="512471" y="6124575"/>
            <a:ext cx="495013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prstClr val="white"/>
                </a:solidFill>
                <a:latin typeface="Aktiv Grotesk"/>
              </a:rPr>
              <a:t>#IATAAEF</a:t>
            </a:r>
          </a:p>
        </p:txBody>
      </p:sp>
      <p:pic>
        <p:nvPicPr>
          <p:cNvPr id="2" name="Picture 1" hidden="1">
            <a:extLst>
              <a:ext uri="{FF2B5EF4-FFF2-40B4-BE49-F238E27FC236}">
                <a16:creationId xmlns:a16="http://schemas.microsoft.com/office/drawing/2014/main" id="{02020A6E-AF9C-C716-D462-525350DA27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971" y="368300"/>
            <a:ext cx="2257458" cy="2349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5673069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97207662696205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chezurian\AppData\Local\Temp\Templafy\PowerPointVsto\Assets\IATA-AVIATION-ENERGY-FORUM_RGB_ForPPT.pn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murphyc\AppData\Local\Temp\Templafy\PowerPointVsto\Assets\IATA-Logo_WHITE.pn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chezurian\AppData\Local\Temp\Templafy\PowerPointVsto\Assets\IATA-AVIATION-ENERGY-FORUM_RGB_ForPPT.pn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97207662696205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echezurian\AppData\Local\Temp\Templafy\PowerPointVsto\Assets\IATA-AVIATION-ENERGY-FORUM_RGB_ForPPT.png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ATA_Event_Master">
  <a:themeElements>
    <a:clrScheme name="IATA">
      <a:dk1>
        <a:sysClr val="windowText" lastClr="000000"/>
      </a:dk1>
      <a:lt1>
        <a:sysClr val="window" lastClr="FFFFFF"/>
      </a:lt1>
      <a:dk2>
        <a:srgbClr val="000000"/>
      </a:dk2>
      <a:lt2>
        <a:srgbClr val="E6E6E6"/>
      </a:lt2>
      <a:accent1>
        <a:srgbClr val="1E32FA"/>
      </a:accent1>
      <a:accent2>
        <a:srgbClr val="FAC832"/>
      </a:accent2>
      <a:accent3>
        <a:srgbClr val="F04632"/>
      </a:accent3>
      <a:accent4>
        <a:srgbClr val="289632"/>
      </a:accent4>
      <a:accent5>
        <a:srgbClr val="F046C8"/>
      </a:accent5>
      <a:accent6>
        <a:srgbClr val="5A14A0"/>
      </a:accent6>
      <a:hlink>
        <a:srgbClr val="1E32FA"/>
      </a:hlink>
      <a:folHlink>
        <a:srgbClr val="5A14A0"/>
      </a:folHlink>
    </a:clrScheme>
    <a:fontScheme name="IATA">
      <a:majorFont>
        <a:latin typeface="Aktiv Grotesk Medium"/>
        <a:ea typeface=""/>
        <a:cs typeface=""/>
      </a:majorFont>
      <a:minorFont>
        <a:latin typeface="Aktiv Grotes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ATA_Master.potx" id="{1CE0BA84-D5C2-4CD9-B5EF-243AC7689F57}" vid="{08549F90-7BF0-4A77-9573-203BE325657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f1c3f1f-0495-40d9-9b66-135184ed1bbb">
      <Terms xmlns="http://schemas.microsoft.com/office/infopath/2007/PartnerControls"/>
    </lcf76f155ced4ddcb4097134ff3c332f>
    <TaxCatchAll xmlns="9b2bd0ef-1d25-40d7-8ac2-26f74ac6e60a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0210FD2FECE54CA7296D6872E23792" ma:contentTypeVersion="11" ma:contentTypeDescription="Create a new document." ma:contentTypeScope="" ma:versionID="58a8e7243b5fdb804a64fba69d9aa4fe">
  <xsd:schema xmlns:xsd="http://www.w3.org/2001/XMLSchema" xmlns:xs="http://www.w3.org/2001/XMLSchema" xmlns:p="http://schemas.microsoft.com/office/2006/metadata/properties" xmlns:ns2="4f1c3f1f-0495-40d9-9b66-135184ed1bbb" xmlns:ns3="9b2bd0ef-1d25-40d7-8ac2-26f74ac6e60a" targetNamespace="http://schemas.microsoft.com/office/2006/metadata/properties" ma:root="true" ma:fieldsID="25f2ad0ce284d713473c627a2fd04466" ns2:_="" ns3:_="">
    <xsd:import namespace="4f1c3f1f-0495-40d9-9b66-135184ed1bbb"/>
    <xsd:import namespace="9b2bd0ef-1d25-40d7-8ac2-26f74ac6e60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1c3f1f-0495-40d9-9b66-135184ed1b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72a7312-740c-42ad-98bd-109d277010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2bd0ef-1d25-40d7-8ac2-26f74ac6e60a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9df6631-65b2-4d28-a96b-bc4bec7f59ec}" ma:internalName="TaxCatchAll" ma:showField="CatchAllData" ma:web="9b2bd0ef-1d25-40d7-8ac2-26f74ac6e60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0F9CF5-8B2D-4C74-AACE-FD6C55EF75C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4183C6-7270-4AC2-9CD2-45B68A49FD3D}">
  <ds:schemaRefs>
    <ds:schemaRef ds:uri="http://schemas.microsoft.com/office/2006/metadata/properties"/>
    <ds:schemaRef ds:uri="9b2bd0ef-1d25-40d7-8ac2-26f74ac6e60a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4f1c3f1f-0495-40d9-9b66-135184ed1bbb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3A2E363-6586-45E1-AF6D-8B9EC30492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1c3f1f-0495-40d9-9b66-135184ed1bbb"/>
    <ds:schemaRef ds:uri="9b2bd0ef-1d25-40d7-8ac2-26f74ac6e6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44ae014c-8170-484b-8a8e-3a6b842e2604}" enabled="1" method="Standard" siteId="{ad221784-72a8-4263-ac86-0ccc6b152cd8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142</Words>
  <Application>Microsoft Office PowerPoint</Application>
  <PresentationFormat>Widescreen</PresentationFormat>
  <Paragraphs>18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3" baseType="lpstr">
      <vt:lpstr>Aktiv Grotesk</vt:lpstr>
      <vt:lpstr>Aktiv Grotesk Medium</vt:lpstr>
      <vt:lpstr>Aptos</vt:lpstr>
      <vt:lpstr>Arial</vt:lpstr>
      <vt:lpstr>Calibri</vt:lpstr>
      <vt:lpstr>Calibri Light</vt:lpstr>
      <vt:lpstr>Wingdings</vt:lpstr>
      <vt:lpstr>Office Theme</vt:lpstr>
      <vt:lpstr>IATA_Event_Master</vt:lpstr>
      <vt:lpstr>Promotional Kit</vt:lpstr>
      <vt:lpstr>PowerPoint Presentation</vt:lpstr>
      <vt:lpstr>PowerPoint Presentation</vt:lpstr>
      <vt:lpstr>JOIN ME AT AEF Paris 2026!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Christine Murphy</dc:creator>
  <cp:lastModifiedBy>Gloria Asiimwe</cp:lastModifiedBy>
  <cp:revision>5</cp:revision>
  <dcterms:created xsi:type="dcterms:W3CDTF">2023-06-13T12:34:15Z</dcterms:created>
  <dcterms:modified xsi:type="dcterms:W3CDTF">2025-11-20T21:38:40Z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0x010100070210FD2FECE54CA7296D6872E23792</vt:lpwstr>
  </property>
  <property fmtid="{D5CDD505-2E9C-101B-9397-08002B2CF9AE}" pid="3" name="MediaServiceImageTags">
    <vt:lpwstr/>
  </property>
  <property fmtid="{D5CDD505-2E9C-101B-9397-08002B2CF9AE}" pid="4" name="Order">
    <vt:r8>515100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ClassificationContentMarkingHeaderLocations">
    <vt:lpwstr>Office Theme:8</vt:lpwstr>
  </property>
  <property fmtid="{D5CDD505-2E9C-101B-9397-08002B2CF9AE}" pid="12" name="ClassificationContentMarkingHeaderText">
    <vt:lpwstr>Unrestricted</vt:lpwstr>
  </property>
</Properties>
</file>