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3" r:id="rId6"/>
    <p:sldId id="268" r:id="rId7"/>
    <p:sldId id="27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E4C8C-E84B-40E6-A198-15AC14A8A7F8}" v="42" dt="2024-11-18T14:14:21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559D3-C290-49F5-A40B-FB9A5BE4F8D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B4E2-F3D6-4364-A194-B07635CB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C3A0B-4A3C-1F83-2316-2187C19A7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C62B8C-4118-A857-41D1-F9E242F10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1090C-5A1B-19BC-CA70-73DCC5CF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363BE5-A791-3872-3BFC-0EE391CE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F48FC-E1E8-2BAD-95C7-7A55BFC0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1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2B03E-4F25-86ED-3E02-B4F30CFF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6F901F-FF58-A42C-3C4D-D61CAE62B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3E3B3-1426-88CB-5174-0DD3EA04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720136-F2A6-B983-458A-3C5205F1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044EB-C47B-3947-1A3D-616F231B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5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1382E8-AC72-D02A-BE61-742E82971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2FF0B5-35FD-DF21-D4AE-3FDE23A3E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F0C82-CD6B-16A8-B6C6-0507D8A4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C0B55-7125-6A33-8109-E3E11FB6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F3F26-A1CA-8006-B06A-D0712F60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90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79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14145853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BFAC3-9F4A-C840-2305-16190E6C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4A958-62B0-41CD-4299-2FFD7072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AD598-6AF2-23C3-6C67-0F7B8540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A3AA9-158A-BE75-F696-48AAB2F3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CC28F-00FC-99BE-410B-9CFF8A80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111C7-1D69-49C3-EB79-1AC2A326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D075AF-9AF7-D541-40F5-1D952A205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435F95-DB45-8B8B-C34B-676AD070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73983-FE2F-3F7E-BA01-929902D5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F86CE-2EEB-B28E-AE5D-A9661163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4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C55A1-A7B1-1A65-A6F9-A7A9A241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E6577-008A-D93C-6E85-2371ABF6A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DD825E-2819-0C35-C41D-2353B35BE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1459F2-7B9E-E4DF-656B-6C39305A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132FD5-A811-954F-B03B-F01F7410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54CAEB-BCC2-2B33-2E59-9CB9512A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1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5ED54-881A-7876-7A18-831F4EA0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D56F65-6A93-7FD5-F0E3-E617510DB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7DA438-0166-36DF-97BA-CBED430D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BFCB53-1D70-2F32-54A8-BF4E016E3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B4597D-1892-1D0A-1CE6-80E31D4D5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5027B-50BF-75FF-4BBB-406E78A5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97D082-B076-4F0F-BC0B-F000714A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874314-FA1E-929E-BDED-485F24F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3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E188-F599-AD61-03E2-15FA7C3E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A6BB57-F4E2-FC03-40FC-668CDB70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687F4C-E4DD-04C8-6E8B-DBB28F6D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72C1A-520E-E617-9DD2-B4057CFD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4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96BC6D-B5EC-24C1-B5D5-B5EF5ACC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DF9E6B-C9D2-D385-5D9C-00D30395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82160E-0145-02EE-BF84-1117699F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6902F-8B50-E170-47C3-DAB51995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B0D9BA-14DA-A0EA-0D89-6F24054D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D2DC2-9FA2-E279-E40D-5B8F740EE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3AEF42-E7A2-4AC9-6DAE-AE0BA8ED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DF185-D84E-AE85-8A2D-FC7FF199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56DF3A-C386-C782-AE20-FE0585C8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D3403-A2F6-64E6-B430-DEF97528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26FCD5-85E5-C285-BB23-34736FE9F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A435B5-7E9F-93AF-1DE2-0FB7C802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6E9143-E320-7F33-C1DE-B1324D0A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320DFE-151E-4B16-3F65-E0B21BA3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89E253-8964-244E-9443-F5B98B0E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89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7581EC-2E5B-A104-5590-19D14EDE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99E6A8-D721-590F-8101-17DD447E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DF7EB-A936-AFE8-C501-0D594DB1C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E2E2-11AC-7C44-9E25-28ECF37D0494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1C1A05-7832-60EE-F271-5348700DB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831FB-74F4-B8BA-41C0-F51B025C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1607-9AEC-B743-BBE2-9EB5037FB1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30337-1511-DEB8-648A-9CCC592C1D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67">
            <a:extLst>
              <a:ext uri="{FF2B5EF4-FFF2-40B4-BE49-F238E27FC236}">
                <a16:creationId xmlns:a16="http://schemas.microsoft.com/office/drawing/2014/main" id="{03ED1BB5-6A32-0810-0BD2-3BDFBB9025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68" r="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13166-3AF7-51D2-1C44-8E13974A175A}"/>
              </a:ext>
            </a:extLst>
          </p:cNvPr>
          <p:cNvSpPr txBox="1">
            <a:spLocks/>
          </p:cNvSpPr>
          <p:nvPr/>
        </p:nvSpPr>
        <p:spPr>
          <a:xfrm>
            <a:off x="552450" y="524327"/>
            <a:ext cx="10562712" cy="14813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ktiv Grotesk XBold" panose="020B0804020202020204" pitchFamily="34" charset="-78"/>
                <a:cs typeface="Aktiv Grotesk XBold" panose="020B0804020202020204" pitchFamily="34" charset="-78"/>
              </a:rPr>
              <a:t>Customize your own banner</a:t>
            </a:r>
          </a:p>
          <a:p>
            <a:r>
              <a:rPr lang="en-US" sz="360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#IATAWSS!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775B25-C6CE-E938-B53E-2EE077480694}"/>
              </a:ext>
            </a:extLst>
          </p:cNvPr>
          <p:cNvSpPr/>
          <p:nvPr/>
        </p:nvSpPr>
        <p:spPr>
          <a:xfrm>
            <a:off x="7053591" y="646078"/>
            <a:ext cx="295275" cy="295275"/>
          </a:xfrm>
          <a:prstGeom prst="ellipse">
            <a:avLst/>
          </a:prstGeom>
          <a:solidFill>
            <a:srgbClr val="FAC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D45A8-4432-9B49-39C3-9B461D632F94}"/>
              </a:ext>
            </a:extLst>
          </p:cNvPr>
          <p:cNvSpPr/>
          <p:nvPr/>
        </p:nvSpPr>
        <p:spPr>
          <a:xfrm>
            <a:off x="631280" y="1612463"/>
            <a:ext cx="2183901" cy="80645"/>
          </a:xfrm>
          <a:prstGeom prst="rect">
            <a:avLst/>
          </a:prstGeom>
          <a:solidFill>
            <a:srgbClr val="1F3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2014889" y="1968317"/>
            <a:ext cx="7511234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3333FF"/>
                </a:solidFill>
                <a:latin typeface="Aktiv Grotesk XBold" panose="020B0804020202020204" pitchFamily="34" charset="-78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lang="en-US" sz="1400" dirty="0">
                <a:solidFill>
                  <a:srgbClr val="3333FF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lang="en-US" sz="1400" dirty="0">
                <a:latin typeface="Aktiv Grotesk" panose="020B0504020202020204" pitchFamily="34" charset="0"/>
              </a:rPr>
              <a:t>In the next slide click </a:t>
            </a:r>
            <a:r>
              <a:rPr lang="en-US" sz="1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0" indent="0">
              <a:buNone/>
            </a:pPr>
            <a:endParaRPr lang="en-US" sz="14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3333FF"/>
                </a:solidFill>
                <a:latin typeface="Aktiv Grotesk XBold" panose="020B0804020202020204" pitchFamily="34" charset="-78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lang="en-US" sz="1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Enter a message of your choice in the box</a:t>
            </a:r>
          </a:p>
          <a:p>
            <a:pPr marL="0" indent="0">
              <a:buNone/>
            </a:pPr>
            <a:endParaRPr lang="en-US" sz="14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3333FF"/>
                </a:solidFill>
                <a:latin typeface="Aktiv Grotesk XBold" panose="020B0804020202020204" pitchFamily="34" charset="-78"/>
                <a:ea typeface="Aktiv Grotesk" panose="020B0504020202020204" pitchFamily="34" charset="0"/>
                <a:cs typeface="Aktiv Grotesk XBold" panose="020B0804020202020204" pitchFamily="34" charset="-78"/>
              </a:rPr>
              <a:t>STEP 3:</a:t>
            </a:r>
            <a:r>
              <a:rPr lang="en-US" sz="1400" dirty="0">
                <a:latin typeface="Aktiv Grotesk XBold" panose="020B0804020202020204" pitchFamily="34" charset="-78"/>
                <a:ea typeface="Aktiv Grotesk" panose="020B0504020202020204" pitchFamily="34" charset="0"/>
                <a:cs typeface="Aktiv Grotesk XBold" panose="020B0804020202020204" pitchFamily="34" charset="-78"/>
              </a:rPr>
              <a:t> </a:t>
            </a:r>
            <a:r>
              <a:rPr lang="en-US" sz="1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br>
              <a:rPr lang="en-US" sz="1400" dirty="0"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</a:br>
            <a:endParaRPr lang="en-US" sz="14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3333FF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use, make sure to include the link to the WSS website  and use #IATAWSS!</a:t>
            </a:r>
          </a:p>
          <a:p>
            <a:pPr algn="ctr"/>
            <a:r>
              <a:rPr lang="en-US" sz="1400" b="1" dirty="0">
                <a:solidFill>
                  <a:srgbClr val="1D31FA"/>
                </a:solidFill>
                <a:ea typeface="+mn-lt"/>
                <a:cs typeface="+mn-lt"/>
              </a:rPr>
              <a:t>https://www.iata.org/en/events/all/world-sustainability-symposium/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A01C62-2373-497F-6750-F11467CE0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757" y="5008110"/>
            <a:ext cx="986808" cy="13255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B7B8B36-DF25-A8B4-8436-58CA6B13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86219" y="4388037"/>
            <a:ext cx="3768573" cy="21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1E3FA-6303-8F3B-8F1F-B737D233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4" r="20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RADIENT" hidden="1">
            <a:extLst>
              <a:ext uri="{FF2B5EF4-FFF2-40B4-BE49-F238E27FC236}">
                <a16:creationId xmlns:a16="http://schemas.microsoft.com/office/drawing/2014/main" id="{FB566CBC-B02D-D8C0-EC57-B03626C810D1}"/>
              </a:ext>
            </a:extLst>
          </p:cNvPr>
          <p:cNvSpPr/>
          <p:nvPr/>
        </p:nvSpPr>
        <p:spPr>
          <a:xfrm>
            <a:off x="1409" y="0"/>
            <a:ext cx="12190591" cy="6858000"/>
          </a:xfrm>
          <a:prstGeom prst="rect">
            <a:avLst/>
          </a:prstGeom>
          <a:gradFill flip="none" rotWithShape="1">
            <a:gsLst>
              <a:gs pos="11000">
                <a:schemeClr val="tx1">
                  <a:alpha val="30000"/>
                </a:schemeClr>
              </a:gs>
              <a:gs pos="63000">
                <a:schemeClr val="tx1">
                  <a:alpha val="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12" name="GRADIENT" hidden="1">
            <a:extLst>
              <a:ext uri="{FF2B5EF4-FFF2-40B4-BE49-F238E27FC236}">
                <a16:creationId xmlns:a16="http://schemas.microsoft.com/office/drawing/2014/main" id="{FF408B7C-FF3C-549B-E37E-D2AADBEB5467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0591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alpha val="40000"/>
                </a:schemeClr>
              </a:gs>
              <a:gs pos="27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44" dirty="0"/>
              <a:t> </a:t>
            </a:r>
            <a:endParaRPr lang="en-US" sz="6144"/>
          </a:p>
        </p:txBody>
      </p:sp>
      <p:sp>
        <p:nvSpPr>
          <p:cNvPr id="14" name="GRADIENT" hidden="1">
            <a:extLst>
              <a:ext uri="{FF2B5EF4-FFF2-40B4-BE49-F238E27FC236}">
                <a16:creationId xmlns:a16="http://schemas.microsoft.com/office/drawing/2014/main" id="{711B2570-9ED1-55F6-1F4C-E5CFA54EA22E}"/>
              </a:ext>
            </a:extLst>
          </p:cNvPr>
          <p:cNvSpPr/>
          <p:nvPr/>
        </p:nvSpPr>
        <p:spPr>
          <a:xfrm>
            <a:off x="0" y="0"/>
            <a:ext cx="1219059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28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4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61C7CE-0140-1F2D-BD87-648D33FDED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46DFBB2B-1A8E-05A8-5E80-3CF1EE32AE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 rotWithShape="1">
          <a:blip r:embed="rId4"/>
          <a:srcRect/>
          <a:stretch/>
        </p:blipFill>
        <p:spPr>
          <a:xfrm>
            <a:off x="9752372" y="5220699"/>
            <a:ext cx="2457450" cy="1638300"/>
          </a:xfrm>
          <a:prstGeom prst="rect">
            <a:avLst/>
          </a:prstGeom>
        </p:spPr>
      </p:pic>
      <p:pic>
        <p:nvPicPr>
          <p:cNvPr id="2" name="Picture 1" hidden="1">
            <a:extLst>
              <a:ext uri="{FF2B5EF4-FFF2-40B4-BE49-F238E27FC236}">
                <a16:creationId xmlns:a16="http://schemas.microsoft.com/office/drawing/2014/main" id="{986B1601-E8F4-1851-CCDC-E6F180A53C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132" b="35132"/>
          <a:stretch/>
        </p:blipFill>
        <p:spPr>
          <a:xfrm>
            <a:off x="6617519" y="5839396"/>
            <a:ext cx="3367414" cy="707886"/>
          </a:xfrm>
          <a:prstGeom prst="rect">
            <a:avLst/>
          </a:prstGeom>
        </p:spPr>
      </p:pic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465918C5-6E4C-83C6-B235-EC1D5F2203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971" y="3108506"/>
            <a:ext cx="345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Hong Kong (SAR), China</a:t>
            </a:r>
          </a:p>
          <a:p>
            <a:r>
              <a:rPr lang="sv-SE" sz="20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October, 2025</a:t>
            </a:r>
          </a:p>
        </p:txBody>
      </p:sp>
    </p:spTree>
    <p:extLst>
      <p:ext uri="{BB962C8B-B14F-4D97-AF65-F5344CB8AC3E}">
        <p14:creationId xmlns:p14="http://schemas.microsoft.com/office/powerpoint/2010/main" val="42761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0857514-0986-BF79-18DD-1E6249FAE2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36" r="136"/>
          <a:stretch/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19623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rofeevak\AppData\Local\Temp\Templafy\PowerPointVsto\Assets\a281c3c1-0421-4033-8c13-960a3b173e1f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urphyc\AppData\Local\Temp\Templafy\PowerPointVsto\Assets\IATA-Logo_WHITE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c14082f75fa0f0474eca9088e1a17ed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975ce81d237c2fc5c3e2222343c5fc28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eammemberincharge xmlns="4ffaaae9-dc8c-459f-a92e-1529c78bcbdb" xsi:nil="true"/>
    <TaxCatchAll xmlns="da655568-1247-43c7-b5ce-0d71de2fb494" xsi:nil="true"/>
    <SharedWithUsers xmlns="86e16ca4-215f-4354-b2b5-4fac53992da1">
      <UserInfo>
        <DisplayName>Katie Erofeeva</DisplayName>
        <AccountId>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2A393A-3FF5-4F54-A8DE-08E774E513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BA6C1-C5C3-4D5D-8D85-EDE0CC6A6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F9F978-0877-4DBA-8117-BF510FBD777E}">
  <ds:schemaRefs>
    <ds:schemaRef ds:uri="http://schemas.microsoft.com/office/infopath/2007/PartnerControls"/>
    <ds:schemaRef ds:uri="86e16ca4-215f-4354-b2b5-4fac53992da1"/>
    <ds:schemaRef ds:uri="http://purl.org/dc/elements/1.1/"/>
    <ds:schemaRef ds:uri="http://schemas.microsoft.com/office/2006/metadata/properties"/>
    <ds:schemaRef ds:uri="http://purl.org/dc/terms/"/>
    <ds:schemaRef ds:uri="da655568-1247-43c7-b5ce-0d71de2fb494"/>
    <ds:schemaRef ds:uri="http://schemas.openxmlformats.org/package/2006/metadata/core-properties"/>
    <ds:schemaRef ds:uri="http://schemas.microsoft.com/office/2006/documentManagement/types"/>
    <ds:schemaRef ds:uri="4ffaaae9-dc8c-459f-a92e-1529c78bcb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XBold</vt:lpstr>
      <vt:lpstr>Arial</vt:lpstr>
      <vt:lpstr>Calibri</vt:lpstr>
      <vt:lpstr>Calibri Light</vt:lpstr>
      <vt:lpstr>Wingdings</vt:lpstr>
      <vt:lpstr>Thème Office 2013 –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Gloria Asiimwe</cp:lastModifiedBy>
  <cp:revision>2</cp:revision>
  <dcterms:created xsi:type="dcterms:W3CDTF">2023-05-03T10:45:50Z</dcterms:created>
  <dcterms:modified xsi:type="dcterms:W3CDTF">2024-11-18T14:49:58Z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</Properties>
</file>