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0"/>
  </p:notesMasterIdLst>
  <p:sldIdLst>
    <p:sldId id="256" r:id="rId5"/>
    <p:sldId id="263" r:id="rId6"/>
    <p:sldId id="275" r:id="rId7"/>
    <p:sldId id="276" r:id="rId8"/>
    <p:sldId id="273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887D1E-39DC-47B7-9384-0A94E591DCCB}" v="1" dt="2024-04-15T12:55:28.4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2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abela Garnace" userId="997c92d6-c8db-4a35-a0be-1d48cc4c28a8" providerId="ADAL" clId="{2B887D1E-39DC-47B7-9384-0A94E591DCCB}"/>
    <pc:docChg chg="modSld sldOrd">
      <pc:chgData name="Kristabela Garnace" userId="997c92d6-c8db-4a35-a0be-1d48cc4c28a8" providerId="ADAL" clId="{2B887D1E-39DC-47B7-9384-0A94E591DCCB}" dt="2024-04-15T12:56:04.692" v="5" actId="34135"/>
      <pc:docMkLst>
        <pc:docMk/>
      </pc:docMkLst>
      <pc:sldChg chg="modSp mod">
        <pc:chgData name="Kristabela Garnace" userId="997c92d6-c8db-4a35-a0be-1d48cc4c28a8" providerId="ADAL" clId="{2B887D1E-39DC-47B7-9384-0A94E591DCCB}" dt="2024-04-15T12:56:04.692" v="5" actId="34135"/>
        <pc:sldMkLst>
          <pc:docMk/>
          <pc:sldMk cId="3000904386" sldId="275"/>
        </pc:sldMkLst>
        <pc:picChg chg="mod modCrop">
          <ac:chgData name="Kristabela Garnace" userId="997c92d6-c8db-4a35-a0be-1d48cc4c28a8" providerId="ADAL" clId="{2B887D1E-39DC-47B7-9384-0A94E591DCCB}" dt="2024-04-15T12:56:04.692" v="5" actId="34135"/>
          <ac:picMkLst>
            <pc:docMk/>
            <pc:sldMk cId="3000904386" sldId="275"/>
            <ac:picMk id="4" creationId="{8D1A3C93-40B9-BDA6-B094-64DB338F1510}"/>
          </ac:picMkLst>
        </pc:picChg>
      </pc:sldChg>
      <pc:sldChg chg="ord">
        <pc:chgData name="Kristabela Garnace" userId="997c92d6-c8db-4a35-a0be-1d48cc4c28a8" providerId="ADAL" clId="{2B887D1E-39DC-47B7-9384-0A94E591DCCB}" dt="2024-04-15T12:53:12.999" v="0" actId="20578"/>
        <pc:sldMkLst>
          <pc:docMk/>
          <pc:sldMk cId="97606547" sldId="276"/>
        </pc:sldMkLst>
      </pc:sldChg>
    </pc:docChg>
  </pc:docChgLst>
  <pc:docChgLst>
    <pc:chgData name="Kristabela Garnace" userId="997c92d6-c8db-4a35-a0be-1d48cc4c28a8" providerId="ADAL" clId="{38B2E39F-A27B-4B87-9A15-90C0E8155BAC}"/>
    <pc:docChg chg="undo custSel addSld modSld sldOrd">
      <pc:chgData name="Kristabela Garnace" userId="997c92d6-c8db-4a35-a0be-1d48cc4c28a8" providerId="ADAL" clId="{38B2E39F-A27B-4B87-9A15-90C0E8155BAC}" dt="2024-03-05T14:21:58.927" v="36" actId="34135"/>
      <pc:docMkLst>
        <pc:docMk/>
      </pc:docMkLst>
      <pc:sldChg chg="modSp mod">
        <pc:chgData name="Kristabela Garnace" userId="997c92d6-c8db-4a35-a0be-1d48cc4c28a8" providerId="ADAL" clId="{38B2E39F-A27B-4B87-9A15-90C0E8155BAC}" dt="2024-03-05T14:18:58.316" v="13" actId="34135"/>
        <pc:sldMkLst>
          <pc:docMk/>
          <pc:sldMk cId="2748576720" sldId="256"/>
        </pc:sldMkLst>
        <pc:picChg chg="mod modCrop">
          <ac:chgData name="Kristabela Garnace" userId="997c92d6-c8db-4a35-a0be-1d48cc4c28a8" providerId="ADAL" clId="{38B2E39F-A27B-4B87-9A15-90C0E8155BAC}" dt="2024-03-05T14:18:58.316" v="13" actId="34135"/>
          <ac:picMkLst>
            <pc:docMk/>
            <pc:sldMk cId="2748576720" sldId="256"/>
            <ac:picMk id="5" creationId="{582789A0-A01A-AF58-7EB5-83FC04D936C1}"/>
          </ac:picMkLst>
        </pc:picChg>
      </pc:sldChg>
      <pc:sldChg chg="modSp mod ord">
        <pc:chgData name="Kristabela Garnace" userId="997c92d6-c8db-4a35-a0be-1d48cc4c28a8" providerId="ADAL" clId="{38B2E39F-A27B-4B87-9A15-90C0E8155BAC}" dt="2024-03-05T14:21:58.927" v="36" actId="34135"/>
        <pc:sldMkLst>
          <pc:docMk/>
          <pc:sldMk cId="2132196233" sldId="273"/>
        </pc:sldMkLst>
        <pc:picChg chg="mod modCrop">
          <ac:chgData name="Kristabela Garnace" userId="997c92d6-c8db-4a35-a0be-1d48cc4c28a8" providerId="ADAL" clId="{38B2E39F-A27B-4B87-9A15-90C0E8155BAC}" dt="2024-03-05T14:21:58.927" v="36" actId="34135"/>
          <ac:picMkLst>
            <pc:docMk/>
            <pc:sldMk cId="2132196233" sldId="273"/>
            <ac:picMk id="6" creationId="{D69A91C4-1D49-9701-DD12-29A3974CBEED}"/>
          </ac:picMkLst>
        </pc:picChg>
      </pc:sldChg>
      <pc:sldChg chg="modSp add mod">
        <pc:chgData name="Kristabela Garnace" userId="997c92d6-c8db-4a35-a0be-1d48cc4c28a8" providerId="ADAL" clId="{38B2E39F-A27B-4B87-9A15-90C0E8155BAC}" dt="2024-03-05T14:20:24.010" v="25" actId="34135"/>
        <pc:sldMkLst>
          <pc:docMk/>
          <pc:sldMk cId="97606547" sldId="276"/>
        </pc:sldMkLst>
        <pc:picChg chg="mod modCrop">
          <ac:chgData name="Kristabela Garnace" userId="997c92d6-c8db-4a35-a0be-1d48cc4c28a8" providerId="ADAL" clId="{38B2E39F-A27B-4B87-9A15-90C0E8155BAC}" dt="2024-03-05T14:20:24.010" v="25" actId="34135"/>
          <ac:picMkLst>
            <pc:docMk/>
            <pc:sldMk cId="97606547" sldId="276"/>
            <ac:picMk id="4" creationId="{8D1A3C93-40B9-BDA6-B094-64DB338F151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559D3-C290-49F5-A40B-FB9A5BE4F8DD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4CB4E2-F3D6-4364-A194-B07635CB3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16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4CB4E2-F3D6-4364-A194-B07635CB38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3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4C3A0B-4A3C-1F83-2316-2187C19A7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7C62B8C-4118-A857-41D1-F9E242F10C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A1090C-5A1B-19BC-CA70-73DCC5CF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E2E2-11AC-7C44-9E25-28ECF37D0494}" type="datetimeFigureOut">
              <a:rPr lang="fr-FR" smtClean="0"/>
              <a:t>15/04/2024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363BE5-A791-3872-3BFC-0EE391CE3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9F48FC-E1E8-2BAD-95C7-7A55BFC0C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1607-9AEC-B743-BBE2-9EB5037FB1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111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A2B03E-4F25-86ED-3E02-B4F30CFFE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F6F901F-FF58-A42C-3C4D-D61CAE62BE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E3E3B3-1426-88CB-5174-0DD3EA04B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E2E2-11AC-7C44-9E25-28ECF37D0494}" type="datetimeFigureOut">
              <a:rPr lang="fr-FR" smtClean="0"/>
              <a:t>15/04/2024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720136-F2A6-B983-458A-3C5205F10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7044EB-C47B-3947-1A3D-616F231B8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1607-9AEC-B743-BBE2-9EB5037FB1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1507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A1382E8-AC72-D02A-BE61-742E829710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62FF0B5-35FD-DF21-D4AE-3FDE23A3E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DF0C82-CD6B-16A8-B6C6-0507D8A4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E2E2-11AC-7C44-9E25-28ECF37D0494}" type="datetimeFigureOut">
              <a:rPr lang="fr-FR" smtClean="0"/>
              <a:t>15/04/2024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4C0B55-7125-6A33-8109-E3E11FB60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2F3F26-A1CA-8006-B06A-D0712F60A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1607-9AEC-B743-BBE2-9EB5037FB1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7902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7B6CA01-B15C-A00E-DDF7-28748174F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7FA1-641F-4670-A8B8-B46D6A2EEDF1}" type="datetimeFigureOut">
              <a:rPr lang="fr-FR" smtClean="0"/>
              <a:t>15/04/2024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B2E67A0-4B0F-47EF-4822-487F5E9EA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B2FB5A-C3F8-D7F6-7350-3628C508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5312-5968-4B70-97B2-9FC7D2025FE0}" type="slidenum">
              <a:rPr lang="fr-FR" smtClean="0"/>
              <a:t>‹#›</a:t>
            </a:fld>
            <a:endParaRPr lang="fr-FR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1907E4C6-175A-95AA-79BC-721DD81A3F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685" y="812800"/>
            <a:ext cx="4347143" cy="4352354"/>
          </a:xfrm>
          <a:custGeom>
            <a:avLst/>
            <a:gdLst>
              <a:gd name="connsiteX0" fmla="*/ 3424894 w 6849789"/>
              <a:gd name="connsiteY0" fmla="*/ 0 h 6858000"/>
              <a:gd name="connsiteX1" fmla="*/ 6849789 w 6849789"/>
              <a:gd name="connsiteY1" fmla="*/ 3429000 h 6858000"/>
              <a:gd name="connsiteX2" fmla="*/ 3424894 w 6849789"/>
              <a:gd name="connsiteY2" fmla="*/ 6858000 h 6858000"/>
              <a:gd name="connsiteX3" fmla="*/ 4456 w 6849789"/>
              <a:gd name="connsiteY3" fmla="*/ 3605456 h 6858000"/>
              <a:gd name="connsiteX4" fmla="*/ 0 w 6849789"/>
              <a:gd name="connsiteY4" fmla="*/ 3429041 h 6858000"/>
              <a:gd name="connsiteX5" fmla="*/ 0 w 6849789"/>
              <a:gd name="connsiteY5" fmla="*/ 3428960 h 6858000"/>
              <a:gd name="connsiteX6" fmla="*/ 4456 w 6849789"/>
              <a:gd name="connsiteY6" fmla="*/ 3252544 h 6858000"/>
              <a:gd name="connsiteX7" fmla="*/ 3424894 w 6849789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9789" h="6858000">
                <a:moveTo>
                  <a:pt x="3424894" y="0"/>
                </a:moveTo>
                <a:cubicBezTo>
                  <a:pt x="5316411" y="0"/>
                  <a:pt x="6849789" y="1535216"/>
                  <a:pt x="6849789" y="3429000"/>
                </a:cubicBezTo>
                <a:cubicBezTo>
                  <a:pt x="6849789" y="5322784"/>
                  <a:pt x="5316411" y="6858000"/>
                  <a:pt x="3424894" y="6858000"/>
                </a:cubicBezTo>
                <a:cubicBezTo>
                  <a:pt x="1592487" y="6858000"/>
                  <a:pt x="96185" y="5417236"/>
                  <a:pt x="4456" y="3605456"/>
                </a:cubicBezTo>
                <a:lnTo>
                  <a:pt x="0" y="3429041"/>
                </a:lnTo>
                <a:lnTo>
                  <a:pt x="0" y="3428960"/>
                </a:lnTo>
                <a:lnTo>
                  <a:pt x="4456" y="3252544"/>
                </a:lnTo>
                <a:cubicBezTo>
                  <a:pt x="96185" y="1440764"/>
                  <a:pt x="1592487" y="0"/>
                  <a:pt x="342489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37904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nts A/V 'Logo' Dark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DE39F4C-5E90-4313-90D0-D1522A010B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999896"/>
            <a:ext cx="5904000" cy="1753204"/>
          </a:xfrm>
        </p:spPr>
        <p:txBody>
          <a:bodyPr anchor="ctr" anchorCtr="0"/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141132"/>
            <a:ext cx="5904000" cy="850297"/>
          </a:xfrm>
        </p:spPr>
        <p:txBody>
          <a:bodyPr anchor="t" anchorCtr="0"/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4410B460-2C02-4566-8E5A-96EDDC702F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092267" y="5405588"/>
            <a:ext cx="1718058" cy="1075917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DE5E1F-9D28-455D-A549-FE42B4E653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87342" y="5595257"/>
            <a:ext cx="1996923" cy="886247"/>
          </a:xfrm>
        </p:spPr>
        <p:txBody>
          <a:bodyPr anchor="ctr" anchorCtr="0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Sponsor logo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0F2B61-F0E7-4176-ABA5-BC91B82132E0}"/>
              </a:ext>
            </a:extLst>
          </p:cNvPr>
          <p:cNvSpPr/>
          <p:nvPr userDrawn="1"/>
        </p:nvSpPr>
        <p:spPr>
          <a:xfrm>
            <a:off x="-326334" y="368300"/>
            <a:ext cx="222739" cy="2341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050">
                <a:solidFill>
                  <a:schemeClr val="tx1"/>
                </a:solidFill>
              </a:rPr>
              <a:t> </a:t>
            </a:r>
            <a:r>
              <a:rPr lang="en-US" sz="1050">
                <a:solidFill>
                  <a:schemeClr val="tx1"/>
                </a:solidFill>
                <a:sym typeface="Wingdings" panose="05000000000000000000" pitchFamily="2" charset="2"/>
              </a:rPr>
              <a:t>      </a:t>
            </a:r>
            <a:r>
              <a:rPr lang="en-US" sz="1050">
                <a:solidFill>
                  <a:schemeClr val="tx1"/>
                </a:solidFill>
              </a:rPr>
              <a:t>HEIGHT OF EVENT LOCKUP     </a:t>
            </a:r>
            <a:r>
              <a:rPr lang="en-US" sz="105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591620A-F941-4CFD-BE01-09A2C7417A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7341" y="5366657"/>
            <a:ext cx="1996923" cy="228600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  <a:lvl2pPr marL="28575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FDA460-FF47-457C-9134-2EDD605C7D2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Event #hashtag</a:t>
            </a:r>
          </a:p>
        </p:txBody>
      </p:sp>
    </p:spTree>
    <p:extLst>
      <p:ext uri="{BB962C8B-B14F-4D97-AF65-F5344CB8AC3E}">
        <p14:creationId xmlns:p14="http://schemas.microsoft.com/office/powerpoint/2010/main" val="141458532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3BFAC3-9F4A-C840-2305-16190E6C6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44A958-62B0-41CD-4299-2FFD70725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0AD598-6AF2-23C3-6C67-0F7B85401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E2E2-11AC-7C44-9E25-28ECF37D0494}" type="datetimeFigureOut">
              <a:rPr lang="fr-FR" smtClean="0"/>
              <a:t>15/04/2024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5A3AA9-158A-BE75-F696-48AAB2F3A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ACC28F-00FC-99BE-410B-9CFF8A80A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1607-9AEC-B743-BBE2-9EB5037FB1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5905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8111C7-1D69-49C3-EB79-1AC2A326F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D075AF-9AF7-D541-40F5-1D952A205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435F95-DB45-8B8B-C34B-676AD0706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E2E2-11AC-7C44-9E25-28ECF37D0494}" type="datetimeFigureOut">
              <a:rPr lang="fr-FR" smtClean="0"/>
              <a:t>15/04/2024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673983-FE2F-3F7E-BA01-929902D5A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6F86CE-2EEB-B28E-AE5D-A96611638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1607-9AEC-B743-BBE2-9EB5037FB1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1449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6C55A1-A7B1-1A65-A6F9-A7A9A241F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4E6577-008A-D93C-6E85-2371ABF6A4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DD825E-2819-0C35-C41D-2353B35BE9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51459F2-7B9E-E4DF-656B-6C39305A9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E2E2-11AC-7C44-9E25-28ECF37D0494}" type="datetimeFigureOut">
              <a:rPr lang="fr-FR" smtClean="0"/>
              <a:t>15/04/2024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7132FD5-A811-954F-B03B-F01F74106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E54CAEB-BCC2-2B33-2E59-9CB9512AE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1607-9AEC-B743-BBE2-9EB5037FB1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419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A5ED54-881A-7876-7A18-831F4EA0D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4D56F65-6A93-7FD5-F0E3-E617510DB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D7DA438-0166-36DF-97BA-CBED430D2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3BFCB53-1D70-2F32-54A8-BF4E016E36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3B4597D-1892-1D0A-1CE6-80E31D4D50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C15027B-50BF-75FF-4BBB-406E78A55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E2E2-11AC-7C44-9E25-28ECF37D0494}" type="datetimeFigureOut">
              <a:rPr lang="fr-FR" smtClean="0"/>
              <a:t>15/04/2024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A97D082-B076-4F0F-BC0B-F000714A4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A874314-FA1E-929E-BDED-485F24F6D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1607-9AEC-B743-BBE2-9EB5037FB1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1935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EE188-F599-AD61-03E2-15FA7C3EB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8A6BB57-F4E2-FC03-40FC-668CDB705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E2E2-11AC-7C44-9E25-28ECF37D0494}" type="datetimeFigureOut">
              <a:rPr lang="fr-FR" smtClean="0"/>
              <a:t>15/04/2024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0687F4C-E4DD-04C8-6E8B-DBB28F6D1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2072C1A-520E-E617-9DD2-B4057CFDF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1607-9AEC-B743-BBE2-9EB5037FB1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5451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C96BC6D-B5EC-24C1-B5D5-B5EF5ACCB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E2E2-11AC-7C44-9E25-28ECF37D0494}" type="datetimeFigureOut">
              <a:rPr lang="fr-FR" smtClean="0"/>
              <a:t>15/04/2024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BDF9E6B-C9D2-D385-5D9C-00D303959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82160E-0145-02EE-BF84-1117699F2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1607-9AEC-B743-BBE2-9EB5037FB1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2341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26902F-8B50-E170-47C3-DAB51995C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B0D9BA-14DA-A0EA-0D89-6F24054DC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62D2DC2-9FA2-E279-E40D-5B8F740EE7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B3AEF42-E7A2-4AC9-6DAE-AE0BA8ED7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E2E2-11AC-7C44-9E25-28ECF37D0494}" type="datetimeFigureOut">
              <a:rPr lang="fr-FR" smtClean="0"/>
              <a:t>15/04/2024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DDF185-D84E-AE85-8A2D-FC7FF1996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56DF3A-C386-C782-AE20-FE0585C8F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1607-9AEC-B743-BBE2-9EB5037FB1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9566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7D3403-A2F6-64E6-B430-DEF975289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126FCD5-85E5-C285-BB23-34736FE9F2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5A435B5-7E9F-93AF-1DE2-0FB7C8028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6E9143-E320-7F33-C1DE-B1324D0AA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E2E2-11AC-7C44-9E25-28ECF37D0494}" type="datetimeFigureOut">
              <a:rPr lang="fr-FR" smtClean="0"/>
              <a:t>15/04/2024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F320DFE-151E-4B16-3F65-E0B21BA3E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989E253-8964-244E-9443-F5B98B0E5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1607-9AEC-B743-BBE2-9EB5037FB1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5895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17581EC-2E5B-A104-5590-19D14EDE3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199E6A8-D721-590F-8101-17DD447EE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4DF7EB-A936-AFE8-C501-0D594DB1C2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9E2E2-11AC-7C44-9E25-28ECF37D0494}" type="datetimeFigureOut">
              <a:rPr lang="fr-FR" smtClean="0"/>
              <a:t>15/04/2024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1C1A05-7832-60EE-F271-5348700DB8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4831FB-74F4-B8BA-41C0-F51B025C4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E1607-9AEC-B743-BBE2-9EB5037FB1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06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82789A0-A01A-AF58-7EB5-83FC04D936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1"/>
          </p:nvPr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857672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913166-3AF7-51D2-1C44-8E13974A17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52450" y="524327"/>
            <a:ext cx="10562712" cy="148139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Aktiv Grotesk XBold" panose="020B0804020202020204" pitchFamily="34" charset="-78"/>
                <a:cs typeface="Aktiv Grotesk XBold" panose="020B0804020202020204" pitchFamily="34" charset="-78"/>
              </a:rPr>
              <a:t>Customize your own banner</a:t>
            </a:r>
          </a:p>
          <a:p>
            <a:r>
              <a:rPr lang="en-US" sz="36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to promote your participation at the #IATAWSS!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B775B25-C6CE-E938-B53E-2EE0774806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053591" y="646078"/>
            <a:ext cx="295275" cy="295275"/>
          </a:xfrm>
          <a:prstGeom prst="ellipse">
            <a:avLst/>
          </a:prstGeom>
          <a:solidFill>
            <a:srgbClr val="FAC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6D45A8-4432-9B49-39C3-9B461D632F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1280" y="1612463"/>
            <a:ext cx="2183901" cy="80645"/>
          </a:xfrm>
          <a:prstGeom prst="rect">
            <a:avLst/>
          </a:prstGeom>
          <a:solidFill>
            <a:srgbClr val="1F3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C2F15C8-4893-5703-E7FC-E8C0F7FE8ED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014889" y="1968317"/>
            <a:ext cx="7511234" cy="22467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dirty="0">
                <a:solidFill>
                  <a:srgbClr val="3333FF"/>
                </a:solidFill>
                <a:latin typeface="Aktiv Grotesk XBold" panose="020B0804020202020204" pitchFamily="34" charset="-78"/>
                <a:ea typeface="Aktiv Grotesk" panose="020B0504020202020204" pitchFamily="34" charset="0"/>
                <a:cs typeface="Aktiv Grotesk XBold" panose="020B0804020202020204" pitchFamily="34" charset="-78"/>
              </a:rPr>
              <a:t>STEP 1:</a:t>
            </a:r>
            <a:r>
              <a:rPr lang="en-US" sz="1400" dirty="0">
                <a:solidFill>
                  <a:srgbClr val="3333FF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400" dirty="0">
                <a:latin typeface="Aktiv Grotesk" panose="020B0504020202020204" pitchFamily="34" charset="0"/>
              </a:rPr>
              <a:t>In the next slide click </a:t>
            </a:r>
            <a:r>
              <a:rPr lang="en-US" sz="14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in the circle to insert your profile picture</a:t>
            </a:r>
          </a:p>
          <a:p>
            <a:pPr marL="0" indent="0">
              <a:buNone/>
            </a:pPr>
            <a:endParaRPr lang="en-US" sz="14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3333FF"/>
                </a:solidFill>
                <a:latin typeface="Aktiv Grotesk XBold" panose="020B0804020202020204" pitchFamily="34" charset="-78"/>
                <a:ea typeface="Aktiv Grotesk" panose="020B0504020202020204" pitchFamily="34" charset="0"/>
                <a:cs typeface="Aktiv Grotesk XBold" panose="020B0804020202020204" pitchFamily="34" charset="-78"/>
              </a:rPr>
              <a:t>STEP 2:</a:t>
            </a:r>
            <a:r>
              <a:rPr lang="en-US" sz="14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Enter a message of your choice in the box</a:t>
            </a:r>
          </a:p>
          <a:p>
            <a:pPr marL="0" indent="0">
              <a:buNone/>
            </a:pPr>
            <a:endParaRPr lang="en-US" sz="14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3333FF"/>
                </a:solidFill>
                <a:latin typeface="Aktiv Grotesk XBold" panose="020B0804020202020204" pitchFamily="34" charset="-78"/>
                <a:ea typeface="Aktiv Grotesk" panose="020B0504020202020204" pitchFamily="34" charset="0"/>
                <a:cs typeface="Aktiv Grotesk XBold" panose="020B0804020202020204" pitchFamily="34" charset="-78"/>
              </a:rPr>
              <a:t>STEP 3:</a:t>
            </a:r>
            <a:r>
              <a:rPr lang="en-US" sz="1400" dirty="0">
                <a:latin typeface="Aktiv Grotesk XBold" panose="020B0804020202020204" pitchFamily="34" charset="-78"/>
                <a:ea typeface="Aktiv Grotesk" panose="020B0504020202020204" pitchFamily="34" charset="0"/>
                <a:cs typeface="Aktiv Grotesk XBold" panose="020B0804020202020204" pitchFamily="34" charset="-78"/>
              </a:rPr>
              <a:t> </a:t>
            </a:r>
            <a:r>
              <a:rPr lang="en-US" sz="14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Select all the items on the slide (CTRL+A), click right and hit “Save as picture”</a:t>
            </a:r>
            <a:br>
              <a:rPr lang="en-US" sz="14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</a:br>
            <a:endParaRPr lang="en-US" sz="14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algn="ctr"/>
            <a:r>
              <a:rPr lang="en-US" sz="1400" b="1" dirty="0">
                <a:solidFill>
                  <a:srgbClr val="3333FF"/>
                </a:solidFill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Your banner is ready to use, make sure to include the link to the WSS website  and use #IATAWSS!</a:t>
            </a:r>
          </a:p>
          <a:p>
            <a:pPr algn="ctr"/>
            <a:r>
              <a:rPr lang="en-US" sz="1400" b="1" dirty="0">
                <a:solidFill>
                  <a:srgbClr val="1D31FA"/>
                </a:solidFill>
                <a:ea typeface="+mn-lt"/>
                <a:cs typeface="+mn-lt"/>
              </a:rPr>
              <a:t>https://www.iata.org/en/events/all/world-sustainability-symposium/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7A01C62-2373-497F-6750-F11467CE0D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1757" y="5008110"/>
            <a:ext cx="986808" cy="132556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B7B8B36-DF25-A8B4-8436-58CA6B13DF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/>
          <a:stretch/>
        </p:blipFill>
        <p:spPr>
          <a:xfrm>
            <a:off x="3886216" y="4385402"/>
            <a:ext cx="3768579" cy="211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94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1A3C93-40B9-BDA6-B094-64DB338F15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261" r="261"/>
          <a:stretch/>
        </p:blipFill>
        <p:spPr>
          <a:xfrm>
            <a:off x="0" y="-26544"/>
            <a:ext cx="12192000" cy="6875217"/>
          </a:xfrm>
          <a:prstGeom prst="rect">
            <a:avLst/>
          </a:prstGeom>
        </p:spPr>
      </p:pic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FD1214FE-3D13-31E2-9C55-A9A42B2F97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7082973" y="495652"/>
            <a:ext cx="4220390" cy="4225450"/>
          </a:xfrm>
        </p:spPr>
      </p:sp>
      <p:sp>
        <p:nvSpPr>
          <p:cNvPr id="6" name="Rectangle : coins arrondis 6">
            <a:extLst>
              <a:ext uri="{FF2B5EF4-FFF2-40B4-BE49-F238E27FC236}">
                <a16:creationId xmlns:a16="http://schemas.microsoft.com/office/drawing/2014/main" id="{E526B0AA-1153-BED0-7D2C-E082CA9F3E7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09" y="4130301"/>
            <a:ext cx="5107620" cy="1638300"/>
          </a:xfrm>
          <a:custGeom>
            <a:avLst/>
            <a:gdLst>
              <a:gd name="connsiteX0" fmla="*/ 0 w 6019800"/>
              <a:gd name="connsiteY0" fmla="*/ 27305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8" fmla="*/ 0 w 6019800"/>
              <a:gd name="connsiteY8" fmla="*/ 273055 h 1638300"/>
              <a:gd name="connsiteX0" fmla="*/ 0 w 6019800"/>
              <a:gd name="connsiteY0" fmla="*/ 27305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8" fmla="*/ 0 w 6019800"/>
              <a:gd name="connsiteY8" fmla="*/ 273055 h 1638300"/>
              <a:gd name="connsiteX0" fmla="*/ 0 w 6019800"/>
              <a:gd name="connsiteY0" fmla="*/ 136524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0" fmla="*/ 684211 w 6430956"/>
              <a:gd name="connsiteY0" fmla="*/ 1638300 h 1638300"/>
              <a:gd name="connsiteX1" fmla="*/ 684211 w 6430956"/>
              <a:gd name="connsiteY1" fmla="*/ 0 h 1638300"/>
              <a:gd name="connsiteX2" fmla="*/ 6157901 w 6430956"/>
              <a:gd name="connsiteY2" fmla="*/ 0 h 1638300"/>
              <a:gd name="connsiteX3" fmla="*/ 6430956 w 6430956"/>
              <a:gd name="connsiteY3" fmla="*/ 273055 h 1638300"/>
              <a:gd name="connsiteX4" fmla="*/ 6430956 w 6430956"/>
              <a:gd name="connsiteY4" fmla="*/ 1365245 h 1638300"/>
              <a:gd name="connsiteX5" fmla="*/ 6157901 w 6430956"/>
              <a:gd name="connsiteY5" fmla="*/ 1638300 h 1638300"/>
              <a:gd name="connsiteX6" fmla="*/ 684211 w 6430956"/>
              <a:gd name="connsiteY6" fmla="*/ 1638300 h 1638300"/>
              <a:gd name="connsiteX0" fmla="*/ 405694 w 6152439"/>
              <a:gd name="connsiteY0" fmla="*/ 1638300 h 1638300"/>
              <a:gd name="connsiteX1" fmla="*/ 405694 w 6152439"/>
              <a:gd name="connsiteY1" fmla="*/ 0 h 1638300"/>
              <a:gd name="connsiteX2" fmla="*/ 5879384 w 6152439"/>
              <a:gd name="connsiteY2" fmla="*/ 0 h 1638300"/>
              <a:gd name="connsiteX3" fmla="*/ 6152439 w 6152439"/>
              <a:gd name="connsiteY3" fmla="*/ 273055 h 1638300"/>
              <a:gd name="connsiteX4" fmla="*/ 6152439 w 6152439"/>
              <a:gd name="connsiteY4" fmla="*/ 1365245 h 1638300"/>
              <a:gd name="connsiteX5" fmla="*/ 5879384 w 6152439"/>
              <a:gd name="connsiteY5" fmla="*/ 1638300 h 1638300"/>
              <a:gd name="connsiteX6" fmla="*/ 405694 w 6152439"/>
              <a:gd name="connsiteY6" fmla="*/ 1638300 h 1638300"/>
              <a:gd name="connsiteX0" fmla="*/ 4947 w 5751692"/>
              <a:gd name="connsiteY0" fmla="*/ 1638300 h 1638300"/>
              <a:gd name="connsiteX1" fmla="*/ 4947 w 5751692"/>
              <a:gd name="connsiteY1" fmla="*/ 0 h 1638300"/>
              <a:gd name="connsiteX2" fmla="*/ 5478637 w 5751692"/>
              <a:gd name="connsiteY2" fmla="*/ 0 h 1638300"/>
              <a:gd name="connsiteX3" fmla="*/ 5751692 w 5751692"/>
              <a:gd name="connsiteY3" fmla="*/ 273055 h 1638300"/>
              <a:gd name="connsiteX4" fmla="*/ 5751692 w 5751692"/>
              <a:gd name="connsiteY4" fmla="*/ 1365245 h 1638300"/>
              <a:gd name="connsiteX5" fmla="*/ 5478637 w 5751692"/>
              <a:gd name="connsiteY5" fmla="*/ 1638300 h 1638300"/>
              <a:gd name="connsiteX6" fmla="*/ 4947 w 5751692"/>
              <a:gd name="connsiteY6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51692" h="1638300">
                <a:moveTo>
                  <a:pt x="4947" y="1638300"/>
                </a:moveTo>
                <a:cubicBezTo>
                  <a:pt x="3890" y="800100"/>
                  <a:pt x="-5635" y="1181100"/>
                  <a:pt x="4947" y="0"/>
                </a:cubicBezTo>
                <a:lnTo>
                  <a:pt x="5478637" y="0"/>
                </a:lnTo>
                <a:cubicBezTo>
                  <a:pt x="5629441" y="0"/>
                  <a:pt x="5751692" y="122251"/>
                  <a:pt x="5751692" y="273055"/>
                </a:cubicBezTo>
                <a:lnTo>
                  <a:pt x="5751692" y="1365245"/>
                </a:lnTo>
                <a:cubicBezTo>
                  <a:pt x="5751692" y="1516049"/>
                  <a:pt x="5629441" y="1638300"/>
                  <a:pt x="5478637" y="1638300"/>
                </a:cubicBezTo>
                <a:lnTo>
                  <a:pt x="4947" y="1638300"/>
                </a:lnTo>
                <a:close/>
              </a:path>
            </a:pathLst>
          </a:custGeom>
          <a:solidFill>
            <a:srgbClr val="FAC833"/>
          </a:solidFill>
          <a:ln>
            <a:solidFill>
              <a:srgbClr val="FAC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4">
            <a:extLst>
              <a:ext uri="{FF2B5EF4-FFF2-40B4-BE49-F238E27FC236}">
                <a16:creationId xmlns:a16="http://schemas.microsoft.com/office/drawing/2014/main" id="{C9B3E1B9-E01C-194E-5BB8-ADBB2EF312F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8757" y="4349286"/>
            <a:ext cx="46023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latin typeface="Aktiv Grotesk" panose="020B0504020202020204"/>
              </a:rPr>
              <a:t>Type </a:t>
            </a:r>
            <a:r>
              <a:rPr lang="fr-FR" sz="1800" b="1" dirty="0" err="1">
                <a:latin typeface="Aktiv Grotesk" panose="020B0504020202020204"/>
              </a:rPr>
              <a:t>your</a:t>
            </a:r>
            <a:r>
              <a:rPr lang="fr-FR" sz="1800" b="1" dirty="0">
                <a:latin typeface="Aktiv Grotesk" panose="020B0504020202020204"/>
              </a:rPr>
              <a:t> message </a:t>
            </a:r>
            <a:r>
              <a:rPr lang="fr-FR" sz="1800" b="1" dirty="0" err="1">
                <a:latin typeface="Aktiv Grotesk" panose="020B0504020202020204"/>
              </a:rPr>
              <a:t>here</a:t>
            </a:r>
            <a:r>
              <a:rPr lang="fr-FR" sz="1800" b="1" dirty="0">
                <a:latin typeface="Aktiv Grotesk" panose="020B0504020202020204"/>
              </a:rPr>
              <a:t> </a:t>
            </a:r>
            <a:r>
              <a:rPr lang="fr-FR" sz="1800" dirty="0">
                <a:latin typeface="Aktiv Grotesk" panose="020B0504020202020204"/>
              </a:rPr>
              <a:t>…</a:t>
            </a:r>
            <a:br>
              <a:rPr lang="fr-FR" sz="1800" dirty="0">
                <a:latin typeface="Aktiv Grotesk" panose="020B0504020202020204"/>
              </a:rPr>
            </a:br>
            <a:r>
              <a:rPr lang="fr-FR" sz="1800" dirty="0">
                <a:latin typeface="Aktiv Grotesk" panose="020B0504020202020204"/>
              </a:rPr>
              <a:t>You can </a:t>
            </a:r>
            <a:r>
              <a:rPr lang="fr-FR" sz="1800" dirty="0" err="1">
                <a:latin typeface="Aktiv Grotesk" panose="020B0504020202020204"/>
              </a:rPr>
              <a:t>add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your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name</a:t>
            </a:r>
            <a:r>
              <a:rPr lang="fr-FR" sz="1800" dirty="0">
                <a:latin typeface="Aktiv Grotesk" panose="020B0504020202020204"/>
              </a:rPr>
              <a:t>, </a:t>
            </a:r>
            <a:r>
              <a:rPr lang="fr-FR" sz="1800" dirty="0" err="1">
                <a:latin typeface="Aktiv Grotesk" panose="020B0504020202020204"/>
              </a:rPr>
              <a:t>your</a:t>
            </a:r>
            <a:r>
              <a:rPr lang="fr-FR" sz="1800" dirty="0">
                <a:latin typeface="Aktiv Grotesk" panose="020B0504020202020204"/>
              </a:rPr>
              <a:t> session or </a:t>
            </a:r>
            <a:r>
              <a:rPr lang="fr-FR" sz="1800" dirty="0" err="1">
                <a:latin typeface="Aktiv Grotesk" panose="020B0504020202020204"/>
              </a:rPr>
              <a:t>any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other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wording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you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wish</a:t>
            </a:r>
            <a:r>
              <a:rPr lang="fr-FR" sz="1800" dirty="0">
                <a:latin typeface="Aktiv Grotesk" panose="020B0504020202020204"/>
              </a:rPr>
              <a:t>. </a:t>
            </a:r>
            <a:r>
              <a:rPr lang="fr-FR" sz="1800" dirty="0" err="1">
                <a:latin typeface="Aktiv Grotesk" panose="020B0504020202020204"/>
              </a:rPr>
              <a:t>Reduce</a:t>
            </a:r>
            <a:r>
              <a:rPr lang="fr-FR" sz="1800" dirty="0">
                <a:latin typeface="Aktiv Grotesk" panose="020B0504020202020204"/>
              </a:rPr>
              <a:t> font size as </a:t>
            </a:r>
            <a:r>
              <a:rPr lang="fr-FR" sz="1800" dirty="0" err="1">
                <a:latin typeface="Aktiv Grotesk" panose="020B0504020202020204"/>
              </a:rPr>
              <a:t>needed</a:t>
            </a:r>
            <a:r>
              <a:rPr lang="fr-FR" sz="1800" dirty="0">
                <a:latin typeface="Aktiv Grotesk" panose="020B0504020202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0904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1A3C93-40B9-BDA6-B094-64DB338F15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8" r="8"/>
          <a:stretch/>
        </p:blipFill>
        <p:spPr>
          <a:xfrm>
            <a:off x="-19050" y="-1072"/>
            <a:ext cx="12208600" cy="6859071"/>
          </a:xfrm>
          <a:prstGeom prst="rect">
            <a:avLst/>
          </a:prstGeom>
        </p:spPr>
      </p:pic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FD1214FE-3D13-31E2-9C55-A9A42B2F97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7082973" y="495652"/>
            <a:ext cx="4220390" cy="4225450"/>
          </a:xfrm>
        </p:spPr>
      </p:sp>
      <p:sp>
        <p:nvSpPr>
          <p:cNvPr id="6" name="Rectangle : coins arrondis 6">
            <a:extLst>
              <a:ext uri="{FF2B5EF4-FFF2-40B4-BE49-F238E27FC236}">
                <a16:creationId xmlns:a16="http://schemas.microsoft.com/office/drawing/2014/main" id="{E526B0AA-1153-BED0-7D2C-E082CA9F3E7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09" y="4130301"/>
            <a:ext cx="5107620" cy="1638300"/>
          </a:xfrm>
          <a:custGeom>
            <a:avLst/>
            <a:gdLst>
              <a:gd name="connsiteX0" fmla="*/ 0 w 6019800"/>
              <a:gd name="connsiteY0" fmla="*/ 27305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8" fmla="*/ 0 w 6019800"/>
              <a:gd name="connsiteY8" fmla="*/ 273055 h 1638300"/>
              <a:gd name="connsiteX0" fmla="*/ 0 w 6019800"/>
              <a:gd name="connsiteY0" fmla="*/ 27305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8" fmla="*/ 0 w 6019800"/>
              <a:gd name="connsiteY8" fmla="*/ 273055 h 1638300"/>
              <a:gd name="connsiteX0" fmla="*/ 0 w 6019800"/>
              <a:gd name="connsiteY0" fmla="*/ 136524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0" fmla="*/ 684211 w 6430956"/>
              <a:gd name="connsiteY0" fmla="*/ 1638300 h 1638300"/>
              <a:gd name="connsiteX1" fmla="*/ 684211 w 6430956"/>
              <a:gd name="connsiteY1" fmla="*/ 0 h 1638300"/>
              <a:gd name="connsiteX2" fmla="*/ 6157901 w 6430956"/>
              <a:gd name="connsiteY2" fmla="*/ 0 h 1638300"/>
              <a:gd name="connsiteX3" fmla="*/ 6430956 w 6430956"/>
              <a:gd name="connsiteY3" fmla="*/ 273055 h 1638300"/>
              <a:gd name="connsiteX4" fmla="*/ 6430956 w 6430956"/>
              <a:gd name="connsiteY4" fmla="*/ 1365245 h 1638300"/>
              <a:gd name="connsiteX5" fmla="*/ 6157901 w 6430956"/>
              <a:gd name="connsiteY5" fmla="*/ 1638300 h 1638300"/>
              <a:gd name="connsiteX6" fmla="*/ 684211 w 6430956"/>
              <a:gd name="connsiteY6" fmla="*/ 1638300 h 1638300"/>
              <a:gd name="connsiteX0" fmla="*/ 405694 w 6152439"/>
              <a:gd name="connsiteY0" fmla="*/ 1638300 h 1638300"/>
              <a:gd name="connsiteX1" fmla="*/ 405694 w 6152439"/>
              <a:gd name="connsiteY1" fmla="*/ 0 h 1638300"/>
              <a:gd name="connsiteX2" fmla="*/ 5879384 w 6152439"/>
              <a:gd name="connsiteY2" fmla="*/ 0 h 1638300"/>
              <a:gd name="connsiteX3" fmla="*/ 6152439 w 6152439"/>
              <a:gd name="connsiteY3" fmla="*/ 273055 h 1638300"/>
              <a:gd name="connsiteX4" fmla="*/ 6152439 w 6152439"/>
              <a:gd name="connsiteY4" fmla="*/ 1365245 h 1638300"/>
              <a:gd name="connsiteX5" fmla="*/ 5879384 w 6152439"/>
              <a:gd name="connsiteY5" fmla="*/ 1638300 h 1638300"/>
              <a:gd name="connsiteX6" fmla="*/ 405694 w 6152439"/>
              <a:gd name="connsiteY6" fmla="*/ 1638300 h 1638300"/>
              <a:gd name="connsiteX0" fmla="*/ 4947 w 5751692"/>
              <a:gd name="connsiteY0" fmla="*/ 1638300 h 1638300"/>
              <a:gd name="connsiteX1" fmla="*/ 4947 w 5751692"/>
              <a:gd name="connsiteY1" fmla="*/ 0 h 1638300"/>
              <a:gd name="connsiteX2" fmla="*/ 5478637 w 5751692"/>
              <a:gd name="connsiteY2" fmla="*/ 0 h 1638300"/>
              <a:gd name="connsiteX3" fmla="*/ 5751692 w 5751692"/>
              <a:gd name="connsiteY3" fmla="*/ 273055 h 1638300"/>
              <a:gd name="connsiteX4" fmla="*/ 5751692 w 5751692"/>
              <a:gd name="connsiteY4" fmla="*/ 1365245 h 1638300"/>
              <a:gd name="connsiteX5" fmla="*/ 5478637 w 5751692"/>
              <a:gd name="connsiteY5" fmla="*/ 1638300 h 1638300"/>
              <a:gd name="connsiteX6" fmla="*/ 4947 w 5751692"/>
              <a:gd name="connsiteY6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51692" h="1638300">
                <a:moveTo>
                  <a:pt x="4947" y="1638300"/>
                </a:moveTo>
                <a:cubicBezTo>
                  <a:pt x="3890" y="800100"/>
                  <a:pt x="-5635" y="1181100"/>
                  <a:pt x="4947" y="0"/>
                </a:cubicBezTo>
                <a:lnTo>
                  <a:pt x="5478637" y="0"/>
                </a:lnTo>
                <a:cubicBezTo>
                  <a:pt x="5629441" y="0"/>
                  <a:pt x="5751692" y="122251"/>
                  <a:pt x="5751692" y="273055"/>
                </a:cubicBezTo>
                <a:lnTo>
                  <a:pt x="5751692" y="1365245"/>
                </a:lnTo>
                <a:cubicBezTo>
                  <a:pt x="5751692" y="1516049"/>
                  <a:pt x="5629441" y="1638300"/>
                  <a:pt x="5478637" y="1638300"/>
                </a:cubicBezTo>
                <a:lnTo>
                  <a:pt x="4947" y="1638300"/>
                </a:lnTo>
                <a:close/>
              </a:path>
            </a:pathLst>
          </a:custGeom>
          <a:solidFill>
            <a:srgbClr val="FAC833"/>
          </a:solidFill>
          <a:ln>
            <a:solidFill>
              <a:srgbClr val="FAC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4">
            <a:extLst>
              <a:ext uri="{FF2B5EF4-FFF2-40B4-BE49-F238E27FC236}">
                <a16:creationId xmlns:a16="http://schemas.microsoft.com/office/drawing/2014/main" id="{C9B3E1B9-E01C-194E-5BB8-ADBB2EF312F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8757" y="4349286"/>
            <a:ext cx="46023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latin typeface="Aktiv Grotesk" panose="020B0504020202020204"/>
              </a:rPr>
              <a:t>Type </a:t>
            </a:r>
            <a:r>
              <a:rPr lang="fr-FR" sz="1800" b="1" dirty="0" err="1">
                <a:latin typeface="Aktiv Grotesk" panose="020B0504020202020204"/>
              </a:rPr>
              <a:t>your</a:t>
            </a:r>
            <a:r>
              <a:rPr lang="fr-FR" sz="1800" b="1" dirty="0">
                <a:latin typeface="Aktiv Grotesk" panose="020B0504020202020204"/>
              </a:rPr>
              <a:t> message </a:t>
            </a:r>
            <a:r>
              <a:rPr lang="fr-FR" sz="1800" b="1" dirty="0" err="1">
                <a:latin typeface="Aktiv Grotesk" panose="020B0504020202020204"/>
              </a:rPr>
              <a:t>here</a:t>
            </a:r>
            <a:r>
              <a:rPr lang="fr-FR" sz="1800" b="1" dirty="0">
                <a:latin typeface="Aktiv Grotesk" panose="020B0504020202020204"/>
              </a:rPr>
              <a:t> </a:t>
            </a:r>
            <a:r>
              <a:rPr lang="fr-FR" sz="1800" dirty="0">
                <a:latin typeface="Aktiv Grotesk" panose="020B0504020202020204"/>
              </a:rPr>
              <a:t>…</a:t>
            </a:r>
            <a:br>
              <a:rPr lang="fr-FR" sz="1800" dirty="0">
                <a:latin typeface="Aktiv Grotesk" panose="020B0504020202020204"/>
              </a:rPr>
            </a:br>
            <a:r>
              <a:rPr lang="fr-FR" sz="1800" dirty="0">
                <a:latin typeface="Aktiv Grotesk" panose="020B0504020202020204"/>
              </a:rPr>
              <a:t>You can </a:t>
            </a:r>
            <a:r>
              <a:rPr lang="fr-FR" sz="1800" dirty="0" err="1">
                <a:latin typeface="Aktiv Grotesk" panose="020B0504020202020204"/>
              </a:rPr>
              <a:t>add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your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name</a:t>
            </a:r>
            <a:r>
              <a:rPr lang="fr-FR" sz="1800" dirty="0">
                <a:latin typeface="Aktiv Grotesk" panose="020B0504020202020204"/>
              </a:rPr>
              <a:t>, </a:t>
            </a:r>
            <a:r>
              <a:rPr lang="fr-FR" sz="1800" dirty="0" err="1">
                <a:latin typeface="Aktiv Grotesk" panose="020B0504020202020204"/>
              </a:rPr>
              <a:t>your</a:t>
            </a:r>
            <a:r>
              <a:rPr lang="fr-FR" sz="1800" dirty="0">
                <a:latin typeface="Aktiv Grotesk" panose="020B0504020202020204"/>
              </a:rPr>
              <a:t> session or </a:t>
            </a:r>
            <a:r>
              <a:rPr lang="fr-FR" sz="1800" dirty="0" err="1">
                <a:latin typeface="Aktiv Grotesk" panose="020B0504020202020204"/>
              </a:rPr>
              <a:t>any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other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wording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you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wish</a:t>
            </a:r>
            <a:r>
              <a:rPr lang="fr-FR" sz="1800" dirty="0">
                <a:latin typeface="Aktiv Grotesk" panose="020B0504020202020204"/>
              </a:rPr>
              <a:t>. </a:t>
            </a:r>
            <a:r>
              <a:rPr lang="fr-FR" sz="1800" dirty="0" err="1">
                <a:latin typeface="Aktiv Grotesk" panose="020B0504020202020204"/>
              </a:rPr>
              <a:t>Reduce</a:t>
            </a:r>
            <a:r>
              <a:rPr lang="fr-FR" sz="1800" dirty="0">
                <a:latin typeface="Aktiv Grotesk" panose="020B0504020202020204"/>
              </a:rPr>
              <a:t> font size as </a:t>
            </a:r>
            <a:r>
              <a:rPr lang="fr-FR" sz="1800" dirty="0" err="1">
                <a:latin typeface="Aktiv Grotesk" panose="020B0504020202020204"/>
              </a:rPr>
              <a:t>needed</a:t>
            </a:r>
            <a:r>
              <a:rPr lang="fr-FR" sz="1800" dirty="0">
                <a:latin typeface="Aktiv Grotesk" panose="020B0504020202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606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69A91C4-1D49-9701-DD12-29A3974CBE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1"/>
          </p:nvPr>
        </p:nvPicPr>
        <p:blipFill>
          <a:blip r:embed="rId4"/>
          <a:srcRect t="6" b="6"/>
          <a:stretch/>
        </p:blipFill>
        <p:spPr>
          <a:xfrm>
            <a:off x="-8468" y="-1"/>
            <a:ext cx="12200467" cy="687948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2196233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9720766269620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972076626962058"/>
</p:tagLst>
</file>

<file path=ppt/theme/theme1.xml><?xml version="1.0" encoding="utf-8"?>
<a:theme xmlns:a="http://schemas.openxmlformats.org/drawingml/2006/main" name="Thème Office 2013 –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e7f4c7a-cca5-40ac-bdf4-bcf07b00da36">
      <UserInfo>
        <DisplayName>Katie Erofeeva</DisplayName>
        <AccountId>9</AccountId>
        <AccountType/>
      </UserInfo>
      <UserInfo>
        <DisplayName>Macarena Losada</DisplayName>
        <AccountId>19</AccountId>
        <AccountType/>
      </UserInfo>
    </SharedWithUsers>
    <lcf76f155ced4ddcb4097134ff3c332f xmlns="18b83570-7872-4861-baca-0bfed15565b2">
      <Terms xmlns="http://schemas.microsoft.com/office/infopath/2007/PartnerControls"/>
    </lcf76f155ced4ddcb4097134ff3c332f>
    <TaxCatchAll xmlns="fe7f4c7a-cca5-40ac-bdf4-bcf07b00da3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68E04F0C904A47B63D79CB71B8640C" ma:contentTypeVersion="13" ma:contentTypeDescription="Create a new document." ma:contentTypeScope="" ma:versionID="2804b0308cc51da9ee113891cbd2f108">
  <xsd:schema xmlns:xsd="http://www.w3.org/2001/XMLSchema" xmlns:xs="http://www.w3.org/2001/XMLSchema" xmlns:p="http://schemas.microsoft.com/office/2006/metadata/properties" xmlns:ns2="18b83570-7872-4861-baca-0bfed15565b2" xmlns:ns3="fe7f4c7a-cca5-40ac-bdf4-bcf07b00da36" targetNamespace="http://schemas.microsoft.com/office/2006/metadata/properties" ma:root="true" ma:fieldsID="136c4866d82045af5311713df85ac82d" ns2:_="" ns3:_="">
    <xsd:import namespace="18b83570-7872-4861-baca-0bfed15565b2"/>
    <xsd:import namespace="fe7f4c7a-cca5-40ac-bdf4-bcf07b00da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b83570-7872-4861-baca-0bfed15565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72a7312-740c-42ad-98bd-109d277010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7f4c7a-cca5-40ac-bdf4-bcf07b00da36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98a7f2ad-a61d-4eb6-9433-d5574d5a7c34}" ma:internalName="TaxCatchAll" ma:showField="CatchAllData" ma:web="fe7f4c7a-cca5-40ac-bdf4-bcf07b00da3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DF9F978-0877-4DBA-8117-BF510FBD777E}">
  <ds:schemaRefs>
    <ds:schemaRef ds:uri="http://schemas.microsoft.com/office/2006/documentManagement/types"/>
    <ds:schemaRef ds:uri="http://purl.org/dc/elements/1.1/"/>
    <ds:schemaRef ds:uri="18b83570-7872-4861-baca-0bfed15565b2"/>
    <ds:schemaRef ds:uri="fe7f4c7a-cca5-40ac-bdf4-bcf07b00da36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62A393A-3FF5-4F54-A8DE-08E774E5133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62F82C-C631-492B-B4E2-039A7A8339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b83570-7872-4861-baca-0bfed15565b2"/>
    <ds:schemaRef ds:uri="fe7f4c7a-cca5-40ac-bdf4-bcf07b00da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159</Words>
  <Application>Microsoft Office PowerPoint</Application>
  <PresentationFormat>Widescreen</PresentationFormat>
  <Paragraphs>13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Aktiv Grotesk</vt:lpstr>
      <vt:lpstr>Aktiv Grotesk XBold</vt:lpstr>
      <vt:lpstr>Arial</vt:lpstr>
      <vt:lpstr>Calibri</vt:lpstr>
      <vt:lpstr>Calibri Light</vt:lpstr>
      <vt:lpstr>Thème Office 2013 – 2022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Olga VDOVINA</dc:creator>
  <cp:lastModifiedBy>Kristabela Garnace</cp:lastModifiedBy>
  <cp:revision>6</cp:revision>
  <dcterms:created xsi:type="dcterms:W3CDTF">2023-05-03T10:45:50Z</dcterms:created>
  <dcterms:modified xsi:type="dcterms:W3CDTF">2024-04-15T13:06:41Z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0x0101006968E04F0C904A47B63D79CB71B8640C</vt:lpwstr>
  </property>
  <property fmtid="{D5CDD505-2E9C-101B-9397-08002B2CF9AE}" pid="3" name="MediaServiceImageTags">
    <vt:lpwstr/>
  </property>
</Properties>
</file>