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71" r:id="rId6"/>
    <p:sldId id="274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32FA"/>
    <a:srgbClr val="FFFFFF"/>
    <a:srgbClr val="FAC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37BBCE-4995-429E-888B-EABC9F4CEEEE}" v="7" dt="2024-01-15T11:03:44.1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59" d="100"/>
          <a:sy n="159" d="100"/>
        </p:scale>
        <p:origin x="456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D7D9A-DBB2-5B09-3C4E-B34CD777E7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46DFE0-73D0-6770-D3B7-250E231CF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CB565-2FDD-87AE-742B-4E5D5908F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69CDD-D321-07EB-6E78-B518ED0FE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0676D-739B-AFB4-B953-B25EA0078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14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E977F-59B5-CA01-7821-EF3200AD6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D695CA-F150-5E0D-5472-1BD59C6DA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CE359-7D4A-E593-FA6D-736A526DF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89093-E97A-70B1-9B1B-679F1737C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B97E4-93C6-8FD5-132F-96F6DBC8C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4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2BE995-9202-043E-F214-6A571ABB11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D2255B-3B7B-1A90-6D46-B48F93ECD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CB737-0C90-5400-BFCD-3BA72D4D8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23B2E-AC4A-3B9C-3121-06AB5068B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CA023-CFB6-F0E0-9F5B-7B061C29E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39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vents A/V 'Logo' Dark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DE39F4C-5E90-4313-90D0-D1522A010B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999896"/>
            <a:ext cx="5904000" cy="1753204"/>
          </a:xfrm>
        </p:spPr>
        <p:txBody>
          <a:bodyPr anchor="ctr" anchorCtr="0"/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141132"/>
            <a:ext cx="5904000" cy="850297"/>
          </a:xfrm>
        </p:spPr>
        <p:txBody>
          <a:bodyPr anchor="t" anchorCtr="0"/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4410B460-2C02-4566-8E5A-96EDDC702FD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092267" y="5405588"/>
            <a:ext cx="1718058" cy="1075917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ADE5E1F-9D28-455D-A549-FE42B4E653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87342" y="5595257"/>
            <a:ext cx="1996923" cy="886247"/>
          </a:xfrm>
        </p:spPr>
        <p:txBody>
          <a:bodyPr anchor="ctr" anchorCtr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Sponsor logo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0F2B61-F0E7-4176-ABA5-BC91B82132E0}"/>
              </a:ext>
            </a:extLst>
          </p:cNvPr>
          <p:cNvSpPr/>
          <p:nvPr userDrawn="1"/>
        </p:nvSpPr>
        <p:spPr>
          <a:xfrm>
            <a:off x="-326334" y="368300"/>
            <a:ext cx="222739" cy="234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 </a:t>
            </a:r>
            <a:r>
              <a:rPr lang="en-US" sz="1050" dirty="0">
                <a:solidFill>
                  <a:schemeClr val="tx1"/>
                </a:solidFill>
                <a:sym typeface="Wingdings" panose="05000000000000000000" pitchFamily="2" charset="2"/>
              </a:rPr>
              <a:t>      </a:t>
            </a:r>
            <a:r>
              <a:rPr lang="en-US" sz="1050" dirty="0">
                <a:solidFill>
                  <a:schemeClr val="tx1"/>
                </a:solidFill>
              </a:rPr>
              <a:t>HEIGHT OF EVENT LOCKUP     </a:t>
            </a:r>
            <a:r>
              <a:rPr lang="en-US" sz="105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591620A-F941-4CFD-BE01-09A2C7417A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87341" y="5366657"/>
            <a:ext cx="1996923" cy="228600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  <a:lvl2pPr marL="285750" indent="0">
              <a:buNone/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FDA460-FF47-457C-9134-2EDD605C7D2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Event #hashtag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39225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7B6CA01-B15C-A00E-DDF7-28748174F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7FA1-641F-4670-A8B8-B46D6A2EEDF1}" type="datetimeFigureOut">
              <a:rPr lang="fr-FR" smtClean="0"/>
              <a:t>15/01/2024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B2E67A0-4B0F-47EF-4822-487F5E9EA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B2FB5A-C3F8-D7F6-7350-3628C5087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5312-5968-4B70-97B2-9FC7D2025FE0}" type="slidenum">
              <a:rPr lang="fr-FR" smtClean="0"/>
              <a:t>‹#›</a:t>
            </a:fld>
            <a:endParaRPr lang="fr-FR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1907E4C6-175A-95AA-79BC-721DD81A3F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8685" y="812800"/>
            <a:ext cx="4347143" cy="4352354"/>
          </a:xfrm>
          <a:custGeom>
            <a:avLst/>
            <a:gdLst>
              <a:gd name="connsiteX0" fmla="*/ 3424894 w 6849789"/>
              <a:gd name="connsiteY0" fmla="*/ 0 h 6858000"/>
              <a:gd name="connsiteX1" fmla="*/ 6849789 w 6849789"/>
              <a:gd name="connsiteY1" fmla="*/ 3429000 h 6858000"/>
              <a:gd name="connsiteX2" fmla="*/ 3424894 w 6849789"/>
              <a:gd name="connsiteY2" fmla="*/ 6858000 h 6858000"/>
              <a:gd name="connsiteX3" fmla="*/ 4456 w 6849789"/>
              <a:gd name="connsiteY3" fmla="*/ 3605456 h 6858000"/>
              <a:gd name="connsiteX4" fmla="*/ 0 w 6849789"/>
              <a:gd name="connsiteY4" fmla="*/ 3429041 h 6858000"/>
              <a:gd name="connsiteX5" fmla="*/ 0 w 6849789"/>
              <a:gd name="connsiteY5" fmla="*/ 3428960 h 6858000"/>
              <a:gd name="connsiteX6" fmla="*/ 4456 w 6849789"/>
              <a:gd name="connsiteY6" fmla="*/ 3252544 h 6858000"/>
              <a:gd name="connsiteX7" fmla="*/ 3424894 w 6849789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9789" h="6858000">
                <a:moveTo>
                  <a:pt x="3424894" y="0"/>
                </a:moveTo>
                <a:cubicBezTo>
                  <a:pt x="5316411" y="0"/>
                  <a:pt x="6849789" y="1535216"/>
                  <a:pt x="6849789" y="3429000"/>
                </a:cubicBezTo>
                <a:cubicBezTo>
                  <a:pt x="6849789" y="5322784"/>
                  <a:pt x="5316411" y="6858000"/>
                  <a:pt x="3424894" y="6858000"/>
                </a:cubicBezTo>
                <a:cubicBezTo>
                  <a:pt x="1592487" y="6858000"/>
                  <a:pt x="96185" y="5417236"/>
                  <a:pt x="4456" y="3605456"/>
                </a:cubicBezTo>
                <a:lnTo>
                  <a:pt x="0" y="3429041"/>
                </a:lnTo>
                <a:lnTo>
                  <a:pt x="0" y="3428960"/>
                </a:lnTo>
                <a:lnTo>
                  <a:pt x="4456" y="3252544"/>
                </a:lnTo>
                <a:cubicBezTo>
                  <a:pt x="96185" y="1440764"/>
                  <a:pt x="1592487" y="0"/>
                  <a:pt x="342489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83887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BB958-C86E-0D12-24A6-3DB2F3696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BE1DE-2385-B4DD-03A8-9F1355AB9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619E9-7CD2-BE0A-17CB-B20E439C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3EDC6-1CDC-EF87-D256-C76F3851A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A84BD-000A-718D-CEFE-B4979D886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66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47A89-8CFD-FEFA-380F-3CEA3AA5E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C6E0C-1F24-7162-7604-D8B44A089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2139C-DD1D-7B3E-82A5-72E92239B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B9195-2BFF-D11C-6689-E35963CC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95230-3AA3-F1FE-DB4A-85FD12982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95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C72DF-BC2B-3646-0F60-3E0EF832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63CA1-E02F-9978-D640-C0F97FDB8C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D2A09A-A073-322E-5479-E41B3C226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E63B27-5F18-A293-72B6-02FCC1E5A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B349C8-326A-77E1-6451-D6CC6F3BB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4864E-A030-D3BE-2B62-4C52A2EFC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CC9A8-8020-0239-21A7-63B1ADF2D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B7A9D-DD33-B757-18A1-10DAC3E40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5A217E-3E99-4DAA-F62B-597F39662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55F044-17DF-5A8A-94F7-09E6ABF59E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450FAE-0FC9-CCDD-BB39-A007ED4E3C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896B45-676B-F283-053F-96D7C8339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D78474-B8F8-E77B-8F7E-FC2CA597A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38ED5B-B1D9-96CA-251B-D0BC81C1F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65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7AFC8-1A99-B581-D99E-EDE357A5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1EF1DE-1632-0C0D-A650-DB8F4E95A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A4ED17-C700-CFA5-90EF-0DE7C3298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8A237-736A-664C-00EE-FD821F5BF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37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90A09D-F316-EBD6-4222-93B4C4BAC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223D32-EAA7-8ABA-083C-A411DEF8C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637A5-4118-9AAF-109A-4966D005A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72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27A30-BE8F-6B0D-F626-5E9FEAF44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6F20B-2823-23F2-995A-AAC3843A2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022F08-88C6-5DDA-381E-4BB27FEDB3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9572C9-2340-33C9-3F30-20BF63257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7D679-E01E-7B78-0D29-26F110637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343BE8-5C4B-4826-D208-97BBC436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77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5EADC-1429-0ABD-E6D0-20D7A3A63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41EC36-BC23-634A-F7C9-DDBFD3E867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503F3-E814-7413-C2C9-535E6EBC9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4F467E-B29B-55AB-6B88-CD4FC87B2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A8AD53-941A-C8C2-3F24-98AAD04CC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A56B9A-E997-DC3C-6E49-9B2B8E27D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4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C898DD-9F47-84A0-A8F8-E55026476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D2EEE-0DA1-09E9-8DFC-1739C2A04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00C6F-9F95-3747-E2BC-3B58CC904C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86179-4A26-4B5B-8B27-9588173F203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E7D2C-0901-B474-2F89-A2ABB82386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C2BA2-7132-350D-12C2-1269BDDD3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5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iata.org/en/events/wings-of-change-middle-east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ckground Image">
            <a:extLst>
              <a:ext uri="{FF2B5EF4-FFF2-40B4-BE49-F238E27FC236}">
                <a16:creationId xmlns:a16="http://schemas.microsoft.com/office/drawing/2014/main" id="{4C8D5E7D-B7D0-956A-CC67-9F47B016CA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itle 29">
            <a:extLst>
              <a:ext uri="{FF2B5EF4-FFF2-40B4-BE49-F238E27FC236}">
                <a16:creationId xmlns:a16="http://schemas.microsoft.com/office/drawing/2014/main" id="{A8B114A4-2918-EB2B-8534-67CCE7C155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753" y="3999896"/>
            <a:ext cx="5904000" cy="1753204"/>
          </a:xfrm>
        </p:spPr>
        <p:txBody>
          <a:bodyPr/>
          <a:lstStyle/>
          <a:p>
            <a:r>
              <a:rPr lang="en-US" dirty="0">
                <a:latin typeface="Aktiv Grotesk Medium" panose="020B0504020202020204" pitchFamily="34" charset="0"/>
                <a:ea typeface="Aktiv Grotesk Medium" panose="020B0504020202020204" pitchFamily="34" charset="0"/>
                <a:cs typeface="Aktiv Grotesk Medium" panose="020B0504020202020204" pitchFamily="34" charset="0"/>
              </a:rPr>
              <a:t>Promotional Kit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857672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C2F15C8-4893-5703-E7FC-E8C0F7FE8EDB}"/>
              </a:ext>
            </a:extLst>
          </p:cNvPr>
          <p:cNvSpPr txBox="1"/>
          <p:nvPr/>
        </p:nvSpPr>
        <p:spPr>
          <a:xfrm>
            <a:off x="381000" y="1384145"/>
            <a:ext cx="11214678" cy="204485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n-ea"/>
                <a:cs typeface="Aktiv Grotesk XBold" panose="020B0804020202020204" pitchFamily="34" charset="-78"/>
              </a:rPr>
              <a:t>Customize your own banner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to promote your participation at the WOCME!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 XBold" panose="020B0804020202020204" pitchFamily="34" charset="-78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1: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t>In the next slide click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in the circle to insert your profile picture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2: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Enter a message of your choice in the box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3: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Select all the items on the slide (CTRL+A), click right and hit “Save as picture”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Your banner is ready to use.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Make sure to include the link to the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WOCME website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!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ktiv Grotesk"/>
              <a:ea typeface="Aktiv Grotesk"/>
              <a:cs typeface="Aktiv Grotesk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1AC7058-B3A9-4B5B-2A01-07F0A404A047}"/>
              </a:ext>
            </a:extLst>
          </p:cNvPr>
          <p:cNvSpPr txBox="1">
            <a:spLocks/>
          </p:cNvSpPr>
          <p:nvPr/>
        </p:nvSpPr>
        <p:spPr>
          <a:xfrm>
            <a:off x="381000" y="365125"/>
            <a:ext cx="11429324" cy="6093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j-ea"/>
                <a:cs typeface="+mj-cs"/>
              </a:rPr>
              <a:t>Event Promotion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EB2A5A-FE50-9F8E-6A48-7F1BC924A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5642" y="3655274"/>
            <a:ext cx="4720716" cy="265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780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 Image">
            <a:extLst>
              <a:ext uri="{FF2B5EF4-FFF2-40B4-BE49-F238E27FC236}">
                <a16:creationId xmlns:a16="http://schemas.microsoft.com/office/drawing/2014/main" id="{C4A91859-DAEA-4C22-1362-9EBAC0365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">
            <a:extLst>
              <a:ext uri="{FF2B5EF4-FFF2-40B4-BE49-F238E27FC236}">
                <a16:creationId xmlns:a16="http://schemas.microsoft.com/office/drawing/2014/main" id="{22BEFDDE-4F75-E4C1-D461-F2DC7262A728}"/>
              </a:ext>
            </a:extLst>
          </p:cNvPr>
          <p:cNvSpPr/>
          <p:nvPr/>
        </p:nvSpPr>
        <p:spPr>
          <a:xfrm>
            <a:off x="-17822" y="4130301"/>
            <a:ext cx="5126851" cy="1638300"/>
          </a:xfrm>
          <a:custGeom>
            <a:avLst/>
            <a:gdLst>
              <a:gd name="connsiteX0" fmla="*/ 0 w 6019800"/>
              <a:gd name="connsiteY0" fmla="*/ 27305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8" fmla="*/ 0 w 6019800"/>
              <a:gd name="connsiteY8" fmla="*/ 273055 h 1638300"/>
              <a:gd name="connsiteX0" fmla="*/ 0 w 6019800"/>
              <a:gd name="connsiteY0" fmla="*/ 27305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8" fmla="*/ 0 w 6019800"/>
              <a:gd name="connsiteY8" fmla="*/ 273055 h 1638300"/>
              <a:gd name="connsiteX0" fmla="*/ 0 w 6019800"/>
              <a:gd name="connsiteY0" fmla="*/ 136524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0" fmla="*/ 684211 w 6430956"/>
              <a:gd name="connsiteY0" fmla="*/ 1638300 h 1638300"/>
              <a:gd name="connsiteX1" fmla="*/ 684211 w 6430956"/>
              <a:gd name="connsiteY1" fmla="*/ 0 h 1638300"/>
              <a:gd name="connsiteX2" fmla="*/ 6157901 w 6430956"/>
              <a:gd name="connsiteY2" fmla="*/ 0 h 1638300"/>
              <a:gd name="connsiteX3" fmla="*/ 6430956 w 6430956"/>
              <a:gd name="connsiteY3" fmla="*/ 273055 h 1638300"/>
              <a:gd name="connsiteX4" fmla="*/ 6430956 w 6430956"/>
              <a:gd name="connsiteY4" fmla="*/ 1365245 h 1638300"/>
              <a:gd name="connsiteX5" fmla="*/ 6157901 w 6430956"/>
              <a:gd name="connsiteY5" fmla="*/ 1638300 h 1638300"/>
              <a:gd name="connsiteX6" fmla="*/ 684211 w 6430956"/>
              <a:gd name="connsiteY6" fmla="*/ 1638300 h 1638300"/>
              <a:gd name="connsiteX0" fmla="*/ 405694 w 6152439"/>
              <a:gd name="connsiteY0" fmla="*/ 1638300 h 1638300"/>
              <a:gd name="connsiteX1" fmla="*/ 405694 w 6152439"/>
              <a:gd name="connsiteY1" fmla="*/ 0 h 1638300"/>
              <a:gd name="connsiteX2" fmla="*/ 5879384 w 6152439"/>
              <a:gd name="connsiteY2" fmla="*/ 0 h 1638300"/>
              <a:gd name="connsiteX3" fmla="*/ 6152439 w 6152439"/>
              <a:gd name="connsiteY3" fmla="*/ 273055 h 1638300"/>
              <a:gd name="connsiteX4" fmla="*/ 6152439 w 6152439"/>
              <a:gd name="connsiteY4" fmla="*/ 1365245 h 1638300"/>
              <a:gd name="connsiteX5" fmla="*/ 5879384 w 6152439"/>
              <a:gd name="connsiteY5" fmla="*/ 1638300 h 1638300"/>
              <a:gd name="connsiteX6" fmla="*/ 405694 w 6152439"/>
              <a:gd name="connsiteY6" fmla="*/ 1638300 h 1638300"/>
              <a:gd name="connsiteX0" fmla="*/ 4947 w 5751692"/>
              <a:gd name="connsiteY0" fmla="*/ 1638300 h 1638300"/>
              <a:gd name="connsiteX1" fmla="*/ 4947 w 5751692"/>
              <a:gd name="connsiteY1" fmla="*/ 0 h 1638300"/>
              <a:gd name="connsiteX2" fmla="*/ 5478637 w 5751692"/>
              <a:gd name="connsiteY2" fmla="*/ 0 h 1638300"/>
              <a:gd name="connsiteX3" fmla="*/ 5751692 w 5751692"/>
              <a:gd name="connsiteY3" fmla="*/ 273055 h 1638300"/>
              <a:gd name="connsiteX4" fmla="*/ 5751692 w 5751692"/>
              <a:gd name="connsiteY4" fmla="*/ 1365245 h 1638300"/>
              <a:gd name="connsiteX5" fmla="*/ 5478637 w 5751692"/>
              <a:gd name="connsiteY5" fmla="*/ 1638300 h 1638300"/>
              <a:gd name="connsiteX6" fmla="*/ 4947 w 5751692"/>
              <a:gd name="connsiteY6" fmla="*/ 163830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51692" h="1638300">
                <a:moveTo>
                  <a:pt x="4947" y="1638300"/>
                </a:moveTo>
                <a:cubicBezTo>
                  <a:pt x="3890" y="800100"/>
                  <a:pt x="-5635" y="1181100"/>
                  <a:pt x="4947" y="0"/>
                </a:cubicBezTo>
                <a:lnTo>
                  <a:pt x="5478637" y="0"/>
                </a:lnTo>
                <a:cubicBezTo>
                  <a:pt x="5629441" y="0"/>
                  <a:pt x="5751692" y="122251"/>
                  <a:pt x="5751692" y="273055"/>
                </a:cubicBezTo>
                <a:lnTo>
                  <a:pt x="5751692" y="1365245"/>
                </a:lnTo>
                <a:cubicBezTo>
                  <a:pt x="5751692" y="1516049"/>
                  <a:pt x="5629441" y="1638300"/>
                  <a:pt x="5478637" y="1638300"/>
                </a:cubicBezTo>
                <a:lnTo>
                  <a:pt x="4947" y="1638300"/>
                </a:lnTo>
                <a:close/>
              </a:path>
            </a:pathLst>
          </a:custGeom>
          <a:solidFill>
            <a:srgbClr val="FAC833"/>
          </a:solidFill>
          <a:ln>
            <a:solidFill>
              <a:srgbClr val="FAC8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ext">
            <a:extLst>
              <a:ext uri="{FF2B5EF4-FFF2-40B4-BE49-F238E27FC236}">
                <a16:creationId xmlns:a16="http://schemas.microsoft.com/office/drawing/2014/main" id="{3805FF7A-3484-1EDE-7EE4-BBE196BA4DB2}"/>
              </a:ext>
            </a:extLst>
          </p:cNvPr>
          <p:cNvSpPr txBox="1"/>
          <p:nvPr/>
        </p:nvSpPr>
        <p:spPr>
          <a:xfrm>
            <a:off x="244405" y="4349286"/>
            <a:ext cx="46023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latin typeface="Aktiv Grotesk" panose="020B0504020202020204"/>
              </a:rPr>
              <a:t>Type your message here </a:t>
            </a:r>
            <a:r>
              <a:rPr lang="fr-FR" sz="1800" dirty="0">
                <a:latin typeface="Aktiv Grotesk" panose="020B0504020202020204"/>
              </a:rPr>
              <a:t>…</a:t>
            </a:r>
            <a:br>
              <a:rPr lang="fr-FR" sz="1800" dirty="0">
                <a:latin typeface="Aktiv Grotesk" panose="020B0504020202020204"/>
              </a:rPr>
            </a:br>
            <a:r>
              <a:rPr lang="fr-FR" sz="1800" dirty="0">
                <a:latin typeface="Aktiv Grotesk" panose="020B0504020202020204"/>
              </a:rPr>
              <a:t>You can add your name, your session or any other wording you wish. Reduce font size as needed.</a:t>
            </a:r>
          </a:p>
        </p:txBody>
      </p:sp>
      <p:sp>
        <p:nvSpPr>
          <p:cNvPr id="11" name="Picture Placeholder">
            <a:extLst>
              <a:ext uri="{FF2B5EF4-FFF2-40B4-BE49-F238E27FC236}">
                <a16:creationId xmlns:a16="http://schemas.microsoft.com/office/drawing/2014/main" id="{D7117594-489B-29F6-A61E-4717D1FEDA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82973" y="495652"/>
            <a:ext cx="4220390" cy="4225450"/>
          </a:xfrm>
        </p:spPr>
      </p:sp>
    </p:spTree>
    <p:extLst>
      <p:ext uri="{BB962C8B-B14F-4D97-AF65-F5344CB8AC3E}">
        <p14:creationId xmlns:p14="http://schemas.microsoft.com/office/powerpoint/2010/main" val="789460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 Image">
            <a:extLst>
              <a:ext uri="{FF2B5EF4-FFF2-40B4-BE49-F238E27FC236}">
                <a16:creationId xmlns:a16="http://schemas.microsoft.com/office/drawing/2014/main" id="{52E54D61-6F3F-E6B7-5F6F-590439554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014488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720766269620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7207662696205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35BE1AB82ED949983D4C3BEFB295AA" ma:contentTypeVersion="18" ma:contentTypeDescription="Create a new document." ma:contentTypeScope="" ma:versionID="8f7f5775543f79acbde25c913a609869">
  <xsd:schema xmlns:xsd="http://www.w3.org/2001/XMLSchema" xmlns:xs="http://www.w3.org/2001/XMLSchema" xmlns:p="http://schemas.microsoft.com/office/2006/metadata/properties" xmlns:ns2="4ffaaae9-dc8c-459f-a92e-1529c78bcbdb" xmlns:ns3="86e16ca4-215f-4354-b2b5-4fac53992da1" xmlns:ns4="da655568-1247-43c7-b5ce-0d71de2fb494" targetNamespace="http://schemas.microsoft.com/office/2006/metadata/properties" ma:root="true" ma:fieldsID="3c7a8ead1715696ef4fb2f1cf37e2cf7" ns2:_="" ns3:_="" ns4:_="">
    <xsd:import namespace="4ffaaae9-dc8c-459f-a92e-1529c78bcbdb"/>
    <xsd:import namespace="86e16ca4-215f-4354-b2b5-4fac53992da1"/>
    <xsd:import namespace="da655568-1247-43c7-b5ce-0d71de2fb4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Location" minOccurs="0"/>
                <xsd:element ref="ns2:Teammemberincharg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aae9-dc8c-459f-a92e-1529c78bcb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72a7312-740c-42ad-98bd-109d277010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Teammemberincharge" ma:index="24" nillable="true" ma:displayName="Team member in charge" ma:format="Dropdown" ma:internalName="Teammemberincharge">
      <xsd:simpleType>
        <xsd:restriction base="dms:Text">
          <xsd:maxLength value="255"/>
        </xsd:restrict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e16ca4-215f-4354-b2b5-4fac53992da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655568-1247-43c7-b5ce-0d71de2fb494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7047f723-34d2-452b-a2e8-72a6afe5340e}" ma:internalName="TaxCatchAll" ma:showField="CatchAllData" ma:web="86e16ca4-215f-4354-b2b5-4fac53992d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ffaaae9-dc8c-459f-a92e-1529c78bcbdb">
      <Terms xmlns="http://schemas.microsoft.com/office/infopath/2007/PartnerControls"/>
    </lcf76f155ced4ddcb4097134ff3c332f>
    <TaxCatchAll xmlns="da655568-1247-43c7-b5ce-0d71de2fb494" xsi:nil="true"/>
    <SharedWithUsers xmlns="86e16ca4-215f-4354-b2b5-4fac53992da1">
      <UserInfo>
        <DisplayName/>
        <AccountId xsi:nil="true"/>
        <AccountType/>
      </UserInfo>
    </SharedWithUsers>
    <MediaLengthInSeconds xmlns="4ffaaae9-dc8c-459f-a92e-1529c78bcbdb" xsi:nil="true"/>
    <Teammemberincharge xmlns="4ffaaae9-dc8c-459f-a92e-1529c78bcbd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F5B53E-D7D2-46CB-944E-10F2C7870B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faaae9-dc8c-459f-a92e-1529c78bcbdb"/>
    <ds:schemaRef ds:uri="86e16ca4-215f-4354-b2b5-4fac53992da1"/>
    <ds:schemaRef ds:uri="da655568-1247-43c7-b5ce-0d71de2fb4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4183C6-7270-4AC2-9CD2-45B68A49FD3D}">
  <ds:schemaRefs>
    <ds:schemaRef ds:uri="86e16ca4-215f-4354-b2b5-4fac53992da1"/>
    <ds:schemaRef ds:uri="http://purl.org/dc/terms/"/>
    <ds:schemaRef ds:uri="http://schemas.microsoft.com/office/2006/documentManagement/types"/>
    <ds:schemaRef ds:uri="4ffaaae9-dc8c-459f-a92e-1529c78bcbdb"/>
    <ds:schemaRef ds:uri="da655568-1247-43c7-b5ce-0d71de2fb494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30F9CF5-8B2D-4C74-AACE-FD6C55EF75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113</Words>
  <Application>Microsoft Office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Aktiv Grotesk</vt:lpstr>
      <vt:lpstr>Aktiv Grotesk Medium</vt:lpstr>
      <vt:lpstr>Arial</vt:lpstr>
      <vt:lpstr>Calibri</vt:lpstr>
      <vt:lpstr>Calibri Light</vt:lpstr>
      <vt:lpstr>Office Theme</vt:lpstr>
      <vt:lpstr>Promotional Kit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Murphy</dc:creator>
  <cp:lastModifiedBy>Nataly Echezuria</cp:lastModifiedBy>
  <cp:revision>2</cp:revision>
  <dcterms:created xsi:type="dcterms:W3CDTF">2023-06-13T12:34:15Z</dcterms:created>
  <dcterms:modified xsi:type="dcterms:W3CDTF">2024-01-15T11:04:05Z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0x0101002D35BE1AB82ED949983D4C3BEFB295AA</vt:lpwstr>
  </property>
  <property fmtid="{D5CDD505-2E9C-101B-9397-08002B2CF9AE}" pid="3" name="MediaServiceImageTags">
    <vt:lpwstr/>
  </property>
  <property fmtid="{D5CDD505-2E9C-101B-9397-08002B2CF9AE}" pid="4" name="Order">
    <vt:r8>515100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