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</p:sldMasterIdLst>
  <p:notesMasterIdLst>
    <p:notesMasterId r:id="rId10"/>
  </p:notesMasterIdLst>
  <p:sldIdLst>
    <p:sldId id="270" r:id="rId6"/>
    <p:sldId id="271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C70489-7B77-9276-5AFE-E5B1F1897729}" name="Katie Erofeeva" initials="KE" userId="S::erofeevak@iata.org::9bb4228e-397b-48a3-9610-2a1c04e66a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FA"/>
    <a:srgbClr val="F04632"/>
    <a:srgbClr val="0377B5"/>
    <a:srgbClr val="11A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D12916-47AB-4835-8339-B62003A5C3A0}" v="52" dt="2023-12-21T14:50:50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3A39E-74EA-2940-8DFD-CEDED66EE5B9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01CDD-EED7-6A47-8F70-0F65E6EC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A267-1F74-D94C-986F-EC0CAE744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BEBE1-185C-9649-8D9B-6FA13048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7A9F-5B7A-AF45-A130-80751079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047D-868D-3C4E-A067-C30CBF44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0B97-8E5F-8342-BF1D-EAC9DCD1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8E93-99C0-4F4C-AB37-E7291711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B1897-B888-9346-92AF-5C8F2BD9E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829AB-B605-0F40-A69E-092C95D1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2DFD7-2EBB-1542-9872-BC75504D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05B0D-8F95-3C4D-B876-789FE7E7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8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69C5F-9C73-6E4E-8B50-3FBDEC5AF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72EEE-F983-CD47-B2CF-64B361C85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E8F8A-F341-C845-95EF-C41D993C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31E72-2744-964D-9031-6AF76ECD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4DB0-3FA6-334B-BD52-6B7321FA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0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vents A/V 'Logo'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E39F4C-5E90-4313-90D0-D1522A010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 anchor="ctr" anchorCtr="0"/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141132"/>
            <a:ext cx="5904000" cy="850297"/>
          </a:xfrm>
        </p:spPr>
        <p:txBody>
          <a:bodyPr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410B460-2C02-4566-8E5A-96EDDC702FD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092267" y="5405588"/>
            <a:ext cx="1718058" cy="1075917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DE5E1F-9D28-455D-A549-FE42B4E653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87342" y="5595257"/>
            <a:ext cx="1996923" cy="886247"/>
          </a:xfrm>
        </p:spPr>
        <p:txBody>
          <a:bodyPr anchor="ctr" anchorCtr="0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F2B61-F0E7-4176-ABA5-BC91B82132E0}"/>
              </a:ext>
            </a:extLst>
          </p:cNvPr>
          <p:cNvSpPr/>
          <p:nvPr userDrawn="1"/>
        </p:nvSpPr>
        <p:spPr>
          <a:xfrm>
            <a:off x="-326334" y="368300"/>
            <a:ext cx="222739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      </a:t>
            </a:r>
            <a:r>
              <a:rPr lang="en-US" sz="1050">
                <a:solidFill>
                  <a:schemeClr val="tx1"/>
                </a:solidFill>
              </a:rPr>
              <a:t>HEIGHT OF EVENT LOCKUP    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591620A-F941-4CFD-BE01-09A2C7417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87341" y="5366657"/>
            <a:ext cx="1996923" cy="228600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  <a:lvl2pPr marL="28575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DA460-FF47-457C-9134-2EDD605C7D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#hashtag</a:t>
            </a:r>
          </a:p>
        </p:txBody>
      </p:sp>
    </p:spTree>
    <p:extLst>
      <p:ext uri="{BB962C8B-B14F-4D97-AF65-F5344CB8AC3E}">
        <p14:creationId xmlns:p14="http://schemas.microsoft.com/office/powerpoint/2010/main" val="277513381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B6CA01-B15C-A00E-DDF7-28748174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FA1-641F-4670-A8B8-B46D6A2EEDF1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E67A0-4B0F-47EF-4822-487F5E9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2FB5A-C3F8-D7F6-7350-3628C508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312-5968-4B70-97B2-9FC7D2025FE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907E4C6-175A-95AA-79BC-721DD81A3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8685" y="812800"/>
            <a:ext cx="4347143" cy="4352354"/>
          </a:xfrm>
          <a:custGeom>
            <a:avLst/>
            <a:gdLst>
              <a:gd name="connsiteX0" fmla="*/ 3424894 w 6849789"/>
              <a:gd name="connsiteY0" fmla="*/ 0 h 6858000"/>
              <a:gd name="connsiteX1" fmla="*/ 6849789 w 6849789"/>
              <a:gd name="connsiteY1" fmla="*/ 3429000 h 6858000"/>
              <a:gd name="connsiteX2" fmla="*/ 3424894 w 6849789"/>
              <a:gd name="connsiteY2" fmla="*/ 6858000 h 6858000"/>
              <a:gd name="connsiteX3" fmla="*/ 4456 w 6849789"/>
              <a:gd name="connsiteY3" fmla="*/ 3605456 h 6858000"/>
              <a:gd name="connsiteX4" fmla="*/ 0 w 6849789"/>
              <a:gd name="connsiteY4" fmla="*/ 3429041 h 6858000"/>
              <a:gd name="connsiteX5" fmla="*/ 0 w 6849789"/>
              <a:gd name="connsiteY5" fmla="*/ 3428960 h 6858000"/>
              <a:gd name="connsiteX6" fmla="*/ 4456 w 6849789"/>
              <a:gd name="connsiteY6" fmla="*/ 3252544 h 6858000"/>
              <a:gd name="connsiteX7" fmla="*/ 3424894 w 684978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789" h="6858000">
                <a:moveTo>
                  <a:pt x="3424894" y="0"/>
                </a:moveTo>
                <a:cubicBezTo>
                  <a:pt x="5316411" y="0"/>
                  <a:pt x="6849789" y="1535216"/>
                  <a:pt x="6849789" y="3429000"/>
                </a:cubicBezTo>
                <a:cubicBezTo>
                  <a:pt x="6849789" y="5322784"/>
                  <a:pt x="5316411" y="6858000"/>
                  <a:pt x="3424894" y="6858000"/>
                </a:cubicBezTo>
                <a:cubicBezTo>
                  <a:pt x="1592487" y="6858000"/>
                  <a:pt x="96185" y="5417236"/>
                  <a:pt x="4456" y="3605456"/>
                </a:cubicBezTo>
                <a:lnTo>
                  <a:pt x="0" y="3429041"/>
                </a:lnTo>
                <a:lnTo>
                  <a:pt x="0" y="3428960"/>
                </a:lnTo>
                <a:lnTo>
                  <a:pt x="4456" y="3252544"/>
                </a:lnTo>
                <a:cubicBezTo>
                  <a:pt x="96185" y="1440764"/>
                  <a:pt x="1592487" y="0"/>
                  <a:pt x="342489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3194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_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485900"/>
            <a:ext cx="5904000" cy="2387600"/>
          </a:xfrm>
        </p:spPr>
        <p:txBody>
          <a:bodyPr anchor="t" anchorCtr="0"/>
          <a:lstStyle>
            <a:lvl1pPr algn="l">
              <a:lnSpc>
                <a:spcPts val="5800"/>
              </a:lnSpc>
              <a:defRPr sz="5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965575"/>
            <a:ext cx="5904000" cy="1655762"/>
          </a:xfrm>
        </p:spPr>
        <p:txBody>
          <a:bodyPr anchor="t" anchorCtr="0"/>
          <a:lstStyle>
            <a:lvl1pPr marL="0" indent="0" algn="l">
              <a:lnSpc>
                <a:spcPts val="3400"/>
              </a:lnSpc>
              <a:spcBef>
                <a:spcPts val="0"/>
              </a:spcBef>
              <a:spcAft>
                <a:spcPts val="1400"/>
              </a:spcAft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013E3A3-37C5-400E-905D-C7BC5CA55E5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28388" y="5678705"/>
            <a:ext cx="1281937" cy="802800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E11BD8-6580-41DD-940E-B1D1B8B2E2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21 December 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97A30E8-35A3-4CE7-93BA-293D648C86F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738BE3-1506-4C98-A8EE-0BB4912D32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358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_TextSlide_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821CC-265E-473E-BD96-BC93B6A4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D5EE-B9EC-4B8B-B697-CD3B955461A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C0F2-E162-4565-9679-1193BED9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8937FE-5C9B-40C9-8C55-48EB04CA346C}" type="datetime3">
              <a:rPr lang="en-US" smtClean="0"/>
              <a:pPr/>
              <a:t>21 December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2AD9-AF82-4B19-803C-572B4536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A021-2616-4326-A4F5-4398F8F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D518933-C06B-479E-8487-1189C2548F6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2226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WHITE_TextSlide_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7838-0F4C-4B60-9EA9-A72EA553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5"/>
            <a:ext cx="11429324" cy="60939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9B81-F331-4A9C-BE92-11CAB2A6B4B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1676" y="1485900"/>
            <a:ext cx="5523824" cy="42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12FA-2958-4BD2-846B-0E828DE720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7176" y="1485900"/>
            <a:ext cx="5523824" cy="42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27B3-9D23-4B0B-B20D-E90AB0E0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C326BA-A1F7-4E33-88FC-B76359D35FF4}" type="datetime3">
              <a:rPr lang="en-US" smtClean="0"/>
              <a:pPr/>
              <a:t>21 December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83FD3-9274-482A-8C94-F5BC0226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9CC5-1292-4F3E-AC14-45654E86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B7B4106-2F1F-45B9-9A64-FAC3DF7E09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30331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HITE_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976F-6FAA-4B37-814C-E2540D41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BFC25-F2D8-40D7-96BA-C0F78F6A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2CEB40-7C69-47E5-9106-E566935D3F53}" type="datetime3">
              <a:rPr lang="en-US" smtClean="0"/>
              <a:pPr/>
              <a:t>21 December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EA34B-ADB0-4A9B-A944-DB4F9AB7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EE72B-8C4F-4C4B-8E3A-D7A4D706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E037E20-29EF-410F-AA70-D50FAE88B30D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0405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1A86010D-9F01-497B-8478-6CF04E7FA29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8FB484-E257-4956-8FB5-C4732E10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21 December 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F5AAFD-95B3-4157-BBB5-7CC40DB3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A34BD8F-0033-4927-AA44-05B0484E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496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_ThankYou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BB8F16C-570A-470A-AC41-3DFDC1411C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8425" y="0"/>
            <a:ext cx="5753100" cy="5753100"/>
          </a:xfrm>
          <a:custGeom>
            <a:avLst/>
            <a:gdLst>
              <a:gd name="connsiteX0" fmla="*/ 0 w 5753100"/>
              <a:gd name="connsiteY0" fmla="*/ 0 h 5753100"/>
              <a:gd name="connsiteX1" fmla="*/ 5753100 w 5753100"/>
              <a:gd name="connsiteY1" fmla="*/ 0 h 5753100"/>
              <a:gd name="connsiteX2" fmla="*/ 5753100 w 5753100"/>
              <a:gd name="connsiteY2" fmla="*/ 5753100 h 5753100"/>
              <a:gd name="connsiteX3" fmla="*/ 5742127 w 5753100"/>
              <a:gd name="connsiteY3" fmla="*/ 5753100 h 5753100"/>
              <a:gd name="connsiteX4" fmla="*/ 4388 w 5753100"/>
              <a:gd name="connsiteY4" fmla="*/ 297076 h 5753100"/>
              <a:gd name="connsiteX5" fmla="*/ 0 w 5753100"/>
              <a:gd name="connsiteY5" fmla="*/ 123264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3100" h="5753100">
                <a:moveTo>
                  <a:pt x="0" y="0"/>
                </a:moveTo>
                <a:lnTo>
                  <a:pt x="5753100" y="0"/>
                </a:lnTo>
                <a:lnTo>
                  <a:pt x="5753100" y="5753100"/>
                </a:lnTo>
                <a:lnTo>
                  <a:pt x="5742127" y="5753100"/>
                </a:lnTo>
                <a:cubicBezTo>
                  <a:pt x="2667478" y="5753100"/>
                  <a:pt x="158214" y="3337026"/>
                  <a:pt x="4388" y="297076"/>
                </a:cubicBezTo>
                <a:lnTo>
                  <a:pt x="0" y="12326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C0F2-E162-4565-9679-1193BED9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7513D5-8313-4D89-8E49-067C97135D8A}" type="datetime3">
              <a:rPr lang="en-US" smtClean="0"/>
              <a:pPr/>
              <a:t>21 December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2AD9-AF82-4B19-803C-572B4536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A021-2616-4326-A4F5-4398F8F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7FC103-9DE1-4F89-B054-F6510798AE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81000"/>
            <a:ext cx="4736592" cy="3048000"/>
          </a:xfrm>
        </p:spPr>
        <p:txBody>
          <a:bodyPr anchor="t" anchorCtr="0"/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thank you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55B940-1A19-45DC-8F22-530EFA8E4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1000" y="3429000"/>
            <a:ext cx="4736592" cy="24385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contact or sign off information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0F5EA913-91DE-4286-B6E6-13E414E8221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30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985F9-31B5-2540-B937-EA189AF5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A9B0-BBB7-6441-A559-3E340EF8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7C409-8C8B-6D43-99F1-CFD69ACA4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7BCF6-BAE8-774D-A156-D3DAFAB6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4C072-1B3F-3A41-9084-C3E7547A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91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WHITE_TextSlide_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7838-0F4C-4B60-9EA9-A72EA553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9B81-F331-4A9C-BE92-11CAB2A6B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675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12FA-2958-4BD2-846B-0E828DE72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4022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27B3-9D23-4B0B-B20D-E90AB0E0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083-8682-4D5C-A107-1853638C6A31}" type="datetime3">
              <a:rPr lang="en-US"/>
              <a:t>21 December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83FD3-9274-482A-8C94-F5BC0226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9CC5-1292-4F3E-AC14-45654E86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65A-6679-4A67-8FB7-14EA342FD6E1}" type="slidenum">
              <a:rPr lang="en-US"/>
              <a:t>‹#›</a:t>
            </a:fld>
            <a:endParaRPr lang="en-US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C9A967D-8A0B-4436-A012-333049F84F2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427720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32147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vents A/V 'Logo'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E39F4C-5E90-4313-90D0-D1522A010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 anchor="ctr" anchorCtr="0"/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141132"/>
            <a:ext cx="5904000" cy="850297"/>
          </a:xfrm>
        </p:spPr>
        <p:txBody>
          <a:bodyPr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410B460-2C02-4566-8E5A-96EDDC702FD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092267" y="5405588"/>
            <a:ext cx="1718058" cy="1075917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DE5E1F-9D28-455D-A549-FE42B4E653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87342" y="5595257"/>
            <a:ext cx="1996923" cy="886247"/>
          </a:xfrm>
        </p:spPr>
        <p:txBody>
          <a:bodyPr anchor="ctr" anchorCtr="0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F2B61-F0E7-4176-ABA5-BC91B82132E0}"/>
              </a:ext>
            </a:extLst>
          </p:cNvPr>
          <p:cNvSpPr/>
          <p:nvPr userDrawn="1"/>
        </p:nvSpPr>
        <p:spPr>
          <a:xfrm>
            <a:off x="-326334" y="368300"/>
            <a:ext cx="222739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      </a:t>
            </a:r>
            <a:r>
              <a:rPr lang="en-US" sz="1050">
                <a:solidFill>
                  <a:schemeClr val="tx1"/>
                </a:solidFill>
              </a:rPr>
              <a:t>HEIGHT OF EVENT LOCKUP    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591620A-F941-4CFD-BE01-09A2C7417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87341" y="5366657"/>
            <a:ext cx="1996923" cy="228600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  <a:lvl2pPr marL="28575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DA460-FF47-457C-9134-2EDD605C7D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#hashtag</a:t>
            </a:r>
          </a:p>
        </p:txBody>
      </p:sp>
    </p:spTree>
    <p:extLst>
      <p:ext uri="{BB962C8B-B14F-4D97-AF65-F5344CB8AC3E}">
        <p14:creationId xmlns:p14="http://schemas.microsoft.com/office/powerpoint/2010/main" val="389537979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B6CA01-B15C-A00E-DDF7-28748174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FA1-641F-4670-A8B8-B46D6A2EEDF1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E67A0-4B0F-47EF-4822-487F5E9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2FB5A-C3F8-D7F6-7350-3628C508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312-5968-4B70-97B2-9FC7D2025FE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907E4C6-175A-95AA-79BC-721DD81A3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8685" y="812800"/>
            <a:ext cx="4347143" cy="4352354"/>
          </a:xfrm>
          <a:custGeom>
            <a:avLst/>
            <a:gdLst>
              <a:gd name="connsiteX0" fmla="*/ 3424894 w 6849789"/>
              <a:gd name="connsiteY0" fmla="*/ 0 h 6858000"/>
              <a:gd name="connsiteX1" fmla="*/ 6849789 w 6849789"/>
              <a:gd name="connsiteY1" fmla="*/ 3429000 h 6858000"/>
              <a:gd name="connsiteX2" fmla="*/ 3424894 w 6849789"/>
              <a:gd name="connsiteY2" fmla="*/ 6858000 h 6858000"/>
              <a:gd name="connsiteX3" fmla="*/ 4456 w 6849789"/>
              <a:gd name="connsiteY3" fmla="*/ 3605456 h 6858000"/>
              <a:gd name="connsiteX4" fmla="*/ 0 w 6849789"/>
              <a:gd name="connsiteY4" fmla="*/ 3429041 h 6858000"/>
              <a:gd name="connsiteX5" fmla="*/ 0 w 6849789"/>
              <a:gd name="connsiteY5" fmla="*/ 3428960 h 6858000"/>
              <a:gd name="connsiteX6" fmla="*/ 4456 w 6849789"/>
              <a:gd name="connsiteY6" fmla="*/ 3252544 h 6858000"/>
              <a:gd name="connsiteX7" fmla="*/ 3424894 w 684978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789" h="6858000">
                <a:moveTo>
                  <a:pt x="3424894" y="0"/>
                </a:moveTo>
                <a:cubicBezTo>
                  <a:pt x="5316411" y="0"/>
                  <a:pt x="6849789" y="1535216"/>
                  <a:pt x="6849789" y="3429000"/>
                </a:cubicBezTo>
                <a:cubicBezTo>
                  <a:pt x="6849789" y="5322784"/>
                  <a:pt x="5316411" y="6858000"/>
                  <a:pt x="3424894" y="6858000"/>
                </a:cubicBezTo>
                <a:cubicBezTo>
                  <a:pt x="1592487" y="6858000"/>
                  <a:pt x="96185" y="5417236"/>
                  <a:pt x="4456" y="3605456"/>
                </a:cubicBezTo>
                <a:lnTo>
                  <a:pt x="0" y="3429041"/>
                </a:lnTo>
                <a:lnTo>
                  <a:pt x="0" y="3428960"/>
                </a:lnTo>
                <a:lnTo>
                  <a:pt x="4456" y="3252544"/>
                </a:lnTo>
                <a:cubicBezTo>
                  <a:pt x="96185" y="1440764"/>
                  <a:pt x="1592487" y="0"/>
                  <a:pt x="342489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71043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A267-1F74-D94C-986F-EC0CAE744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BEBE1-185C-9649-8D9B-6FA13048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7A9F-5B7A-AF45-A130-80751079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047D-868D-3C4E-A067-C30CBF44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0B97-8E5F-8342-BF1D-EAC9DCD1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6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E67F-593F-EC41-8FB9-B4BB77B9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F5F7-FC2F-B04F-954D-0E4108387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5C9DC-B6B9-E744-B57C-6E1CF254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A2E35-DC52-AE4F-B2BE-1380251A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7538-E9F9-4A4C-80C8-1B759169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46C2-D2AC-3F4A-9152-1BBD833C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B2B0-1F1B-544F-9AC8-CAB04FBA9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8D01B-1E76-F24C-AD52-3B0280C58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E5F1D-CA19-5C4E-ABEB-1BFF0AAD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2948D-B283-E44A-A733-DE041E44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6F90B-9FFA-284F-ADB8-6ABE41E2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9F75-DA2B-234A-9C61-48B55612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A76B8-9A70-1349-9361-3898E632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A3219-9962-3E40-9B95-7C6812A76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D3D70-833C-804D-8186-A87B851EF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109F6-B728-A44D-8866-45C5DE5B4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A5748-FCFD-1946-86B9-EFA453CB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07FCD-BE1A-EF46-BADD-202B0CAC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02895-6A96-1141-B139-B281BD07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D82C-779A-3441-A481-F4CEA93C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93E3AB-D40D-DC40-B83D-781475DA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A22AC-71E9-1F43-9171-E51EA1A6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691AC-9D3D-564D-BB81-A0C52F67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2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9FE447-058A-B74D-ACD9-4CE8A439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E819E-20ED-D844-9FC9-5E5BBF2C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4871E-3217-2B40-9D4B-E4008C76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92B6-598D-AC43-A015-04EE99F6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0D2CA-D26E-6544-A28C-B5D3935D3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C80F2-4EB1-B84D-8A93-3719CE2B7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5085C-D62B-414B-A689-AF4CBCE0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7F2E5-9B87-044B-9073-49B20FEA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94D1C-5337-1345-8A82-5B44A2D6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7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F8FB-957A-524C-847C-3BCB1CA0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1AD8C-1A85-6844-99D4-7AAAC5254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76A07-30D2-0642-B2B5-D7C9E4727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8B9AD-3990-D242-A1A7-516C82C7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8F2C8-3C11-D846-897B-54027748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4597D-B6BA-C244-BEBC-0D047A89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5A0B9-3AAB-C54E-9711-C32748F2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18C2A-84AE-0349-8EBF-E96AAA33A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906F8-31E9-0C45-B971-D604C18EA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84AD-91E6-3640-8455-81BD6F308BB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46DBB-A29C-3946-A68B-63DCA80A0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66EA6-526D-6E40-AC1A-335523FF3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DE7C4-EADF-49A5-94C9-295DA710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5"/>
            <a:ext cx="11429324" cy="6093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5A1F1-8128-4C7E-90C2-0A9DA95A3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1485900"/>
            <a:ext cx="11429325" cy="4267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38B6-3878-4DD8-B8F9-92C491ABF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0" y="6162324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21 December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54503-8F56-486A-BEEB-415EA4A64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5370" y="6162324"/>
            <a:ext cx="495013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59C21-CE9A-4D3A-AB80-ABF8F4D8A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" y="6162324"/>
            <a:ext cx="457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ransition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98513" indent="-228600" algn="l" defTabSz="914400" rtl="0" eaLnBrk="1" latinLnBrk="0" hangingPunct="1">
        <a:lnSpc>
          <a:spcPct val="90000"/>
        </a:lnSpc>
        <a:spcBef>
          <a:spcPts val="500"/>
        </a:spcBef>
        <a:buFont typeface="Aktiv Grotesk Medium" panose="020B05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-228600" algn="l" defTabSz="914400" rtl="0" eaLnBrk="1" latinLnBrk="0" hangingPunct="1">
        <a:lnSpc>
          <a:spcPct val="90000"/>
        </a:lnSpc>
        <a:spcBef>
          <a:spcPts val="500"/>
        </a:spcBef>
        <a:buFont typeface="Aktiv Grotesk Medium" panose="020B05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40">
          <p15:clr>
            <a:srgbClr val="5ACBF0"/>
          </p15:clr>
        </p15:guide>
        <p15:guide id="4" pos="240">
          <p15:clr>
            <a:srgbClr val="5ACBF0"/>
          </p15:clr>
        </p15:guide>
        <p15:guide id="5" pos="7440">
          <p15:clr>
            <a:srgbClr val="5ACBF0"/>
          </p15:clr>
        </p15:guide>
        <p15:guide id="6" pos="3720">
          <p15:clr>
            <a:srgbClr val="5ACBF0"/>
          </p15:clr>
        </p15:guide>
        <p15:guide id="7" pos="3960">
          <p15:clr>
            <a:srgbClr val="5ACBF0"/>
          </p15:clr>
        </p15:guide>
        <p15:guide id="8" orient="horz" pos="528">
          <p15:clr>
            <a:srgbClr val="5ACBF0"/>
          </p15:clr>
        </p15:guide>
        <p15:guide id="9" orient="horz" pos="936">
          <p15:clr>
            <a:srgbClr val="5ACBF0"/>
          </p15:clr>
        </p15:guide>
        <p15:guide id="10" orient="horz" pos="3624">
          <p15:clr>
            <a:srgbClr val="5ACBF0"/>
          </p15:clr>
        </p15:guide>
        <p15:guide id="11" orient="horz" pos="4080">
          <p15:clr>
            <a:srgbClr val="5ACBF0"/>
          </p15:clr>
        </p15:guide>
        <p15:guide id="12" orient="horz" pos="1200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iata.org/en/events/all/wcs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DCC5DB-A901-36BA-23B9-F78295C84A0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2"/>
            </p:custDataLst>
          </p:nvPr>
        </p:nvPicPr>
        <p:blipFill rotWithShape="1">
          <a:blip r:embed="rId5"/>
          <a:srcRect r="83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Gradient 3">
            <a:extLst>
              <a:ext uri="{FF2B5EF4-FFF2-40B4-BE49-F238E27FC236}">
                <a16:creationId xmlns:a16="http://schemas.microsoft.com/office/drawing/2014/main" id="{183B3A07-24CC-C1F5-2CE0-970547FA5B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12190591" cy="6858000"/>
          </a:xfrm>
          <a:prstGeom prst="rect">
            <a:avLst/>
          </a:prstGeom>
          <a:gradFill flip="none" rotWithShape="1">
            <a:gsLst>
              <a:gs pos="22000">
                <a:schemeClr val="tx1">
                  <a:alpha val="40000"/>
                </a:schemeClr>
              </a:gs>
              <a:gs pos="41000">
                <a:schemeClr val="tx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10" name="Gradient 2">
            <a:extLst>
              <a:ext uri="{FF2B5EF4-FFF2-40B4-BE49-F238E27FC236}">
                <a16:creationId xmlns:a16="http://schemas.microsoft.com/office/drawing/2014/main" id="{1AD3E06A-283C-F4B1-4B61-284D1AD632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409" y="0"/>
            <a:ext cx="12192000" cy="6858000"/>
          </a:xfrm>
          <a:prstGeom prst="rect">
            <a:avLst/>
          </a:prstGeom>
          <a:gradFill flip="none" rotWithShape="1">
            <a:gsLst>
              <a:gs pos="11000">
                <a:schemeClr val="tx1">
                  <a:alpha val="30000"/>
                </a:schemeClr>
              </a:gs>
              <a:gs pos="44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11" name="Gradient 1">
            <a:extLst>
              <a:ext uri="{FF2B5EF4-FFF2-40B4-BE49-F238E27FC236}">
                <a16:creationId xmlns:a16="http://schemas.microsoft.com/office/drawing/2014/main" id="{6100609D-04CF-1B28-2856-83B84D3B7C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1" cy="6858000"/>
          </a:xfrm>
          <a:prstGeom prst="rect">
            <a:avLst/>
          </a:prstGeom>
          <a:gradFill flip="none" rotWithShape="1">
            <a:gsLst>
              <a:gs pos="18000">
                <a:schemeClr val="tx1">
                  <a:alpha val="30000"/>
                </a:schemeClr>
              </a:gs>
              <a:gs pos="56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2" name="Title 29">
            <a:extLst>
              <a:ext uri="{FF2B5EF4-FFF2-40B4-BE49-F238E27FC236}">
                <a16:creationId xmlns:a16="http://schemas.microsoft.com/office/drawing/2014/main" id="{86BBEA38-D4EA-354A-C0A7-F4FF3D9D7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/>
          <a:lstStyle/>
          <a:p>
            <a:r>
              <a:rPr lang="en-US"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Promotional Kit</a:t>
            </a:r>
          </a:p>
        </p:txBody>
      </p:sp>
      <p:sp>
        <p:nvSpPr>
          <p:cNvPr id="13" name="Location, Dates">
            <a:extLst>
              <a:ext uri="{FF2B5EF4-FFF2-40B4-BE49-F238E27FC236}">
                <a16:creationId xmlns:a16="http://schemas.microsoft.com/office/drawing/2014/main" id="{0ECB4A5E-327D-B54C-56DF-2FD2060E075F}"/>
              </a:ext>
            </a:extLst>
          </p:cNvPr>
          <p:cNvSpPr txBox="1"/>
          <p:nvPr/>
        </p:nvSpPr>
        <p:spPr>
          <a:xfrm>
            <a:off x="381000" y="3108842"/>
            <a:ext cx="5009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Hong Kong (SAR), China</a:t>
            </a:r>
          </a:p>
          <a:p>
            <a:r>
              <a:rPr lang="en-US" sz="2400" b="1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12 - 14 March 2024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99926D-0CEA-ED9A-56C8-2502B425E66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6"/>
          <a:srcRect/>
          <a:stretch/>
        </p:blipFill>
        <p:spPr>
          <a:xfrm>
            <a:off x="381000" y="370194"/>
            <a:ext cx="2917838" cy="2350750"/>
          </a:xfrm>
          <a:prstGeom prst="rect">
            <a:avLst/>
          </a:prstGeom>
        </p:spPr>
      </p:pic>
      <p:sp>
        <p:nvSpPr>
          <p:cNvPr id="17" name="Footer Placeholder 28">
            <a:extLst>
              <a:ext uri="{FF2B5EF4-FFF2-40B4-BE49-F238E27FC236}">
                <a16:creationId xmlns:a16="http://schemas.microsoft.com/office/drawing/2014/main" id="{D465639F-9275-2E8A-9EF1-40A3FCA9F8A1}"/>
              </a:ext>
            </a:extLst>
          </p:cNvPr>
          <p:cNvSpPr txBox="1">
            <a:spLocks/>
          </p:cNvSpPr>
          <p:nvPr/>
        </p:nvSpPr>
        <p:spPr>
          <a:xfrm>
            <a:off x="525137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prstClr val="white"/>
                </a:solidFill>
                <a:latin typeface="Aktiv Grotesk"/>
              </a:rPr>
              <a:t>#IATAWCS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59F59A3D-CED1-4ADF-2CF9-425CD009A47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335856" y="5603165"/>
            <a:ext cx="1253427" cy="78494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45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458F7D6E-8846-A630-F0B1-EDE702ABDDDB}"/>
              </a:ext>
            </a:extLst>
          </p:cNvPr>
          <p:cNvSpPr txBox="1">
            <a:spLocks/>
          </p:cNvSpPr>
          <p:nvPr/>
        </p:nvSpPr>
        <p:spPr>
          <a:xfrm>
            <a:off x="7857497" y="5530941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Host Airline</a:t>
            </a:r>
          </a:p>
        </p:txBody>
      </p:sp>
      <p:pic>
        <p:nvPicPr>
          <p:cNvPr id="19" name="Picture 1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5D330E6-9B0D-EC89-4DA3-A91ECED8A80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8" t="40407" r="17094" b="38888"/>
          <a:stretch/>
        </p:blipFill>
        <p:spPr>
          <a:xfrm>
            <a:off x="7502798" y="5727090"/>
            <a:ext cx="2401688" cy="5370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28533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C2F15C8-4893-5703-E7FC-E8C0F7FE8EDB}"/>
              </a:ext>
            </a:extLst>
          </p:cNvPr>
          <p:cNvSpPr txBox="1"/>
          <p:nvPr/>
        </p:nvSpPr>
        <p:spPr>
          <a:xfrm>
            <a:off x="381000" y="1384145"/>
            <a:ext cx="11214678" cy="17216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n-ea"/>
                <a:cs typeface="Aktiv Grotesk XBold" panose="020B0804020202020204" pitchFamily="34" charset="-78"/>
              </a:rPr>
              <a:t>Customize your own banner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to promote your participation at the WCS!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 XBold" panose="020B0804020202020204" pitchFamily="34" charset="-7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1: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+mn-ea"/>
                <a:cs typeface="+mn-cs"/>
              </a:rPr>
              <a:t>In the next slide click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in the circle to insert your profile picture</a:t>
            </a:r>
            <a:endParaRPr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2: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Enter a message of your choice in the box</a:t>
            </a:r>
            <a:endParaRPr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3: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Select all the items on the slide (CTRL+A), click right and hit “Save as picture”</a:t>
            </a:r>
            <a:r>
              <a:rPr lang="en-US" sz="1400" dirty="0">
                <a:solidFill>
                  <a:prstClr val="black"/>
                </a:solidFill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 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Your banner is ready to use.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Make sure to include the link to the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WCS website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!</a:t>
            </a:r>
            <a:r>
              <a:rPr lang="en-US" sz="1400" b="1" dirty="0"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 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ktiv Grotesk"/>
              <a:ea typeface="Aktiv Grotesk"/>
              <a:cs typeface="Aktiv Grotesk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1AC7058-B3A9-4B5B-2A01-07F0A404A047}"/>
              </a:ext>
            </a:extLst>
          </p:cNvPr>
          <p:cNvSpPr txBox="1">
            <a:spLocks/>
          </p:cNvSpPr>
          <p:nvPr/>
        </p:nvSpPr>
        <p:spPr>
          <a:xfrm>
            <a:off x="381000" y="365125"/>
            <a:ext cx="11429324" cy="609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j-ea"/>
                <a:cs typeface="+mj-cs"/>
              </a:rPr>
              <a:t>Event Promotion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A1FD0E-BFAA-BFDD-E6AF-7CCBD03C1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8381" y="3515458"/>
            <a:ext cx="4755238" cy="26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809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76647C-B0EC-814A-FAF9-D4C3FC17E70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1"/>
            </p:custDataLst>
          </p:nvPr>
        </p:nvPicPr>
        <p:blipFill rotWithShape="1">
          <a:blip r:embed="rId4"/>
          <a:srcRect r="83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Gradient 3">
            <a:extLst>
              <a:ext uri="{FF2B5EF4-FFF2-40B4-BE49-F238E27FC236}">
                <a16:creationId xmlns:a16="http://schemas.microsoft.com/office/drawing/2014/main" id="{4196606E-169E-6690-0E1C-F34ECE0293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12190591" cy="6858000"/>
          </a:xfrm>
          <a:prstGeom prst="rect">
            <a:avLst/>
          </a:prstGeom>
          <a:gradFill flip="none" rotWithShape="1">
            <a:gsLst>
              <a:gs pos="22000">
                <a:schemeClr val="tx1">
                  <a:alpha val="40000"/>
                </a:schemeClr>
              </a:gs>
              <a:gs pos="41000">
                <a:schemeClr val="tx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9" name="Gradient 2">
            <a:extLst>
              <a:ext uri="{FF2B5EF4-FFF2-40B4-BE49-F238E27FC236}">
                <a16:creationId xmlns:a16="http://schemas.microsoft.com/office/drawing/2014/main" id="{E28A85AC-7368-3C1B-B463-7638EA9FE3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409" y="0"/>
            <a:ext cx="12192000" cy="6858000"/>
          </a:xfrm>
          <a:prstGeom prst="rect">
            <a:avLst/>
          </a:prstGeom>
          <a:gradFill flip="none" rotWithShape="1">
            <a:gsLst>
              <a:gs pos="11000">
                <a:schemeClr val="tx1">
                  <a:alpha val="30000"/>
                </a:schemeClr>
              </a:gs>
              <a:gs pos="44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10" name="Gradient 1">
            <a:extLst>
              <a:ext uri="{FF2B5EF4-FFF2-40B4-BE49-F238E27FC236}">
                <a16:creationId xmlns:a16="http://schemas.microsoft.com/office/drawing/2014/main" id="{26D56151-12C9-2F75-B0A2-C2AC91AFB1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 flip="none" rotWithShape="1">
            <a:gsLst>
              <a:gs pos="18000">
                <a:schemeClr val="tx1">
                  <a:alpha val="30000"/>
                </a:schemeClr>
              </a:gs>
              <a:gs pos="56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2BEFDDE-4F75-E4C1-D461-F2DC7262A7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7822" y="4130301"/>
            <a:ext cx="5126851" cy="1638300"/>
          </a:xfrm>
          <a:custGeom>
            <a:avLst/>
            <a:gdLst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136524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0" fmla="*/ 684211 w 6430956"/>
              <a:gd name="connsiteY0" fmla="*/ 1638300 h 1638300"/>
              <a:gd name="connsiteX1" fmla="*/ 684211 w 6430956"/>
              <a:gd name="connsiteY1" fmla="*/ 0 h 1638300"/>
              <a:gd name="connsiteX2" fmla="*/ 6157901 w 6430956"/>
              <a:gd name="connsiteY2" fmla="*/ 0 h 1638300"/>
              <a:gd name="connsiteX3" fmla="*/ 6430956 w 6430956"/>
              <a:gd name="connsiteY3" fmla="*/ 273055 h 1638300"/>
              <a:gd name="connsiteX4" fmla="*/ 6430956 w 6430956"/>
              <a:gd name="connsiteY4" fmla="*/ 1365245 h 1638300"/>
              <a:gd name="connsiteX5" fmla="*/ 6157901 w 6430956"/>
              <a:gd name="connsiteY5" fmla="*/ 1638300 h 1638300"/>
              <a:gd name="connsiteX6" fmla="*/ 684211 w 6430956"/>
              <a:gd name="connsiteY6" fmla="*/ 1638300 h 1638300"/>
              <a:gd name="connsiteX0" fmla="*/ 405694 w 6152439"/>
              <a:gd name="connsiteY0" fmla="*/ 1638300 h 1638300"/>
              <a:gd name="connsiteX1" fmla="*/ 405694 w 6152439"/>
              <a:gd name="connsiteY1" fmla="*/ 0 h 1638300"/>
              <a:gd name="connsiteX2" fmla="*/ 5879384 w 6152439"/>
              <a:gd name="connsiteY2" fmla="*/ 0 h 1638300"/>
              <a:gd name="connsiteX3" fmla="*/ 6152439 w 6152439"/>
              <a:gd name="connsiteY3" fmla="*/ 273055 h 1638300"/>
              <a:gd name="connsiteX4" fmla="*/ 6152439 w 6152439"/>
              <a:gd name="connsiteY4" fmla="*/ 1365245 h 1638300"/>
              <a:gd name="connsiteX5" fmla="*/ 5879384 w 6152439"/>
              <a:gd name="connsiteY5" fmla="*/ 1638300 h 1638300"/>
              <a:gd name="connsiteX6" fmla="*/ 405694 w 6152439"/>
              <a:gd name="connsiteY6" fmla="*/ 1638300 h 1638300"/>
              <a:gd name="connsiteX0" fmla="*/ 4947 w 5751692"/>
              <a:gd name="connsiteY0" fmla="*/ 1638300 h 1638300"/>
              <a:gd name="connsiteX1" fmla="*/ 4947 w 5751692"/>
              <a:gd name="connsiteY1" fmla="*/ 0 h 1638300"/>
              <a:gd name="connsiteX2" fmla="*/ 5478637 w 5751692"/>
              <a:gd name="connsiteY2" fmla="*/ 0 h 1638300"/>
              <a:gd name="connsiteX3" fmla="*/ 5751692 w 5751692"/>
              <a:gd name="connsiteY3" fmla="*/ 273055 h 1638300"/>
              <a:gd name="connsiteX4" fmla="*/ 5751692 w 5751692"/>
              <a:gd name="connsiteY4" fmla="*/ 1365245 h 1638300"/>
              <a:gd name="connsiteX5" fmla="*/ 5478637 w 5751692"/>
              <a:gd name="connsiteY5" fmla="*/ 1638300 h 1638300"/>
              <a:gd name="connsiteX6" fmla="*/ 4947 w 5751692"/>
              <a:gd name="connsiteY6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1692" h="1638300">
                <a:moveTo>
                  <a:pt x="4947" y="1638300"/>
                </a:moveTo>
                <a:cubicBezTo>
                  <a:pt x="3890" y="800100"/>
                  <a:pt x="-5635" y="1181100"/>
                  <a:pt x="4947" y="0"/>
                </a:cubicBezTo>
                <a:lnTo>
                  <a:pt x="5478637" y="0"/>
                </a:lnTo>
                <a:cubicBezTo>
                  <a:pt x="5629441" y="0"/>
                  <a:pt x="5751692" y="122251"/>
                  <a:pt x="5751692" y="273055"/>
                </a:cubicBezTo>
                <a:lnTo>
                  <a:pt x="5751692" y="1365245"/>
                </a:lnTo>
                <a:cubicBezTo>
                  <a:pt x="5751692" y="1516049"/>
                  <a:pt x="5629441" y="1638300"/>
                  <a:pt x="5478637" y="1638300"/>
                </a:cubicBezTo>
                <a:lnTo>
                  <a:pt x="4947" y="1638300"/>
                </a:lnTo>
                <a:close/>
              </a:path>
            </a:pathLst>
          </a:custGeom>
          <a:solidFill>
            <a:srgbClr val="FAC833"/>
          </a:solidFill>
          <a:ln>
            <a:solidFill>
              <a:srgbClr val="FAC8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">
            <a:extLst>
              <a:ext uri="{FF2B5EF4-FFF2-40B4-BE49-F238E27FC236}">
                <a16:creationId xmlns:a16="http://schemas.microsoft.com/office/drawing/2014/main" id="{3805FF7A-3484-1EDE-7EE4-BBE196BA4DB2}"/>
              </a:ext>
            </a:extLst>
          </p:cNvPr>
          <p:cNvSpPr txBox="1"/>
          <p:nvPr/>
        </p:nvSpPr>
        <p:spPr>
          <a:xfrm>
            <a:off x="244404" y="4349286"/>
            <a:ext cx="46023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ktiv Grotesk" panose="020B0504020202020204"/>
              </a:rPr>
              <a:t>Type your message here </a:t>
            </a:r>
            <a:r>
              <a:rPr lang="fr-FR" sz="1800" dirty="0">
                <a:latin typeface="Aktiv Grotesk" panose="020B0504020202020204"/>
              </a:rPr>
              <a:t>…</a:t>
            </a:r>
            <a:br>
              <a:rPr lang="fr-FR" sz="1800" dirty="0">
                <a:latin typeface="Aktiv Grotesk" panose="020B0504020202020204"/>
              </a:rPr>
            </a:br>
            <a:r>
              <a:rPr lang="fr-FR" sz="1800" dirty="0">
                <a:latin typeface="Aktiv Grotesk" panose="020B0504020202020204"/>
              </a:rPr>
              <a:t>You can add your name, your session or any other wording you wish. Reduce font size as needed.</a:t>
            </a:r>
          </a:p>
        </p:txBody>
      </p:sp>
      <p:sp>
        <p:nvSpPr>
          <p:cNvPr id="18" name="Picture Placeholder">
            <a:extLst>
              <a:ext uri="{FF2B5EF4-FFF2-40B4-BE49-F238E27FC236}">
                <a16:creationId xmlns:a16="http://schemas.microsoft.com/office/drawing/2014/main" id="{B1601A08-41E0-6E3A-8352-1CDE1E167D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694" y="585151"/>
            <a:ext cx="4673599" cy="4679202"/>
          </a:xfrm>
        </p:spPr>
      </p:sp>
      <p:sp>
        <p:nvSpPr>
          <p:cNvPr id="12" name="Location, Dates">
            <a:extLst>
              <a:ext uri="{FF2B5EF4-FFF2-40B4-BE49-F238E27FC236}">
                <a16:creationId xmlns:a16="http://schemas.microsoft.com/office/drawing/2014/main" id="{24EFB081-7080-BC01-1743-242BFA3940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112" y="3108842"/>
            <a:ext cx="5009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Hong Kong (SAR), China</a:t>
            </a:r>
          </a:p>
          <a:p>
            <a:r>
              <a:rPr lang="en-US" sz="2400" b="1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12 - 14 March 2024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76CC98A-6E11-5AF9-5239-963BC985FF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2"/>
            </p:custDataLst>
          </p:nvPr>
        </p:nvPicPr>
        <p:blipFill rotWithShape="1">
          <a:blip r:embed="rId5"/>
          <a:srcRect/>
          <a:stretch/>
        </p:blipFill>
        <p:spPr>
          <a:xfrm>
            <a:off x="381000" y="370194"/>
            <a:ext cx="2917838" cy="2350750"/>
          </a:xfrm>
          <a:prstGeom prst="rect">
            <a:avLst/>
          </a:prstGeom>
        </p:spPr>
      </p:pic>
      <p:sp>
        <p:nvSpPr>
          <p:cNvPr id="14" name="Footer Placeholder 28">
            <a:extLst>
              <a:ext uri="{FF2B5EF4-FFF2-40B4-BE49-F238E27FC236}">
                <a16:creationId xmlns:a16="http://schemas.microsoft.com/office/drawing/2014/main" id="{9057CC46-28C3-A44E-F703-836CE0A5961F}"/>
              </a:ext>
            </a:extLst>
          </p:cNvPr>
          <p:cNvSpPr txBox="1">
            <a:spLocks/>
          </p:cNvSpPr>
          <p:nvPr/>
        </p:nvSpPr>
        <p:spPr>
          <a:xfrm>
            <a:off x="525137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prstClr val="white"/>
                </a:solidFill>
                <a:latin typeface="Aktiv Grotesk"/>
              </a:rPr>
              <a:t>#IATAWCS</a:t>
            </a:r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D090CAFA-8D29-8952-401A-6DEDCA316B89}"/>
              </a:ext>
            </a:extLst>
          </p:cNvPr>
          <p:cNvSpPr txBox="1">
            <a:spLocks/>
          </p:cNvSpPr>
          <p:nvPr/>
        </p:nvSpPr>
        <p:spPr>
          <a:xfrm>
            <a:off x="7857497" y="5539050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Host Airline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C55118C-48E4-117E-6379-C84AD74909F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8" t="40407" r="17094" b="38888"/>
          <a:stretch/>
        </p:blipFill>
        <p:spPr>
          <a:xfrm>
            <a:off x="7502798" y="5733838"/>
            <a:ext cx="2401688" cy="537096"/>
          </a:xfrm>
          <a:prstGeom prst="rect">
            <a:avLst/>
          </a:prstGeom>
        </p:spPr>
      </p:pic>
      <p:sp>
        <p:nvSpPr>
          <p:cNvPr id="4" name="Freeform 5">
            <a:extLst>
              <a:ext uri="{FF2B5EF4-FFF2-40B4-BE49-F238E27FC236}">
                <a16:creationId xmlns:a16="http://schemas.microsoft.com/office/drawing/2014/main" id="{79581622-2AD9-2E7E-0201-ABEF801CDD6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335856" y="5609913"/>
            <a:ext cx="1253427" cy="78494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45"/>
          </a:p>
        </p:txBody>
      </p:sp>
    </p:spTree>
    <p:extLst>
      <p:ext uri="{BB962C8B-B14F-4D97-AF65-F5344CB8AC3E}">
        <p14:creationId xmlns:p14="http://schemas.microsoft.com/office/powerpoint/2010/main" val="84778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B3A0DD-9AA6-F665-E723-546433741E9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/>
          <a:srcRect r="830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Gradient 3">
            <a:extLst>
              <a:ext uri="{FF2B5EF4-FFF2-40B4-BE49-F238E27FC236}">
                <a16:creationId xmlns:a16="http://schemas.microsoft.com/office/drawing/2014/main" id="{C2E5B456-531F-DCA5-F39B-F3F9E25E9299}"/>
              </a:ext>
            </a:extLst>
          </p:cNvPr>
          <p:cNvSpPr/>
          <p:nvPr/>
        </p:nvSpPr>
        <p:spPr>
          <a:xfrm>
            <a:off x="-1" y="0"/>
            <a:ext cx="12190591" cy="6858000"/>
          </a:xfrm>
          <a:prstGeom prst="rect">
            <a:avLst/>
          </a:prstGeom>
          <a:gradFill flip="none" rotWithShape="1">
            <a:gsLst>
              <a:gs pos="22000">
                <a:schemeClr val="tx1">
                  <a:alpha val="40000"/>
                </a:schemeClr>
              </a:gs>
              <a:gs pos="41000">
                <a:schemeClr val="tx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7" name="Gradient 2">
            <a:extLst>
              <a:ext uri="{FF2B5EF4-FFF2-40B4-BE49-F238E27FC236}">
                <a16:creationId xmlns:a16="http://schemas.microsoft.com/office/drawing/2014/main" id="{39F4B099-7BE9-3537-1AF9-C05254A9D87D}"/>
              </a:ext>
            </a:extLst>
          </p:cNvPr>
          <p:cNvSpPr/>
          <p:nvPr/>
        </p:nvSpPr>
        <p:spPr>
          <a:xfrm>
            <a:off x="-1409" y="0"/>
            <a:ext cx="12192000" cy="6858000"/>
          </a:xfrm>
          <a:prstGeom prst="rect">
            <a:avLst/>
          </a:prstGeom>
          <a:gradFill flip="none" rotWithShape="1">
            <a:gsLst>
              <a:gs pos="11000">
                <a:schemeClr val="tx1">
                  <a:alpha val="30000"/>
                </a:schemeClr>
              </a:gs>
              <a:gs pos="44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8" name="Gradient 1">
            <a:extLst>
              <a:ext uri="{FF2B5EF4-FFF2-40B4-BE49-F238E27FC236}">
                <a16:creationId xmlns:a16="http://schemas.microsoft.com/office/drawing/2014/main" id="{8CECFD17-5B4E-379D-166F-0E91B687F203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gradFill flip="none" rotWithShape="1">
            <a:gsLst>
              <a:gs pos="18000">
                <a:schemeClr val="tx1">
                  <a:alpha val="30000"/>
                </a:schemeClr>
              </a:gs>
              <a:gs pos="56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44"/>
          </a:p>
        </p:txBody>
      </p:sp>
      <p:sp>
        <p:nvSpPr>
          <p:cNvPr id="20" name="Join me">
            <a:extLst>
              <a:ext uri="{FF2B5EF4-FFF2-40B4-BE49-F238E27FC236}">
                <a16:creationId xmlns:a16="http://schemas.microsoft.com/office/drawing/2014/main" id="{3AEA561C-FDFF-CCBC-88F5-F891CB5B4C91}"/>
              </a:ext>
            </a:extLst>
          </p:cNvPr>
          <p:cNvSpPr txBox="1"/>
          <p:nvPr/>
        </p:nvSpPr>
        <p:spPr>
          <a:xfrm>
            <a:off x="274426" y="4266251"/>
            <a:ext cx="7194550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800" b="1" i="0" dirty="0">
                <a:solidFill>
                  <a:schemeClr val="bg1"/>
                </a:solidFill>
                <a:effectLst/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JOIN ME AT</a:t>
            </a:r>
          </a:p>
          <a:p>
            <a:r>
              <a:rPr lang="en-US" sz="4800" b="1" dirty="0">
                <a:solidFill>
                  <a:schemeClr val="bg1"/>
                </a:solidFill>
                <a:latin typeface="Aktiv Grotesk Medium"/>
                <a:ea typeface="Aktiv Grotesk Medium" panose="020B0504020202020204" pitchFamily="34" charset="0"/>
                <a:cs typeface="Aktiv Grotesk Medium" panose="020B0504020202020204" pitchFamily="34" charset="0"/>
              </a:rPr>
              <a:t>THE WCS 2024!</a:t>
            </a:r>
            <a:endParaRPr lang="en-US" sz="4800" dirty="0">
              <a:solidFill>
                <a:schemeClr val="bg1"/>
              </a:solidFill>
              <a:latin typeface="Aktiv Grotesk Medium"/>
              <a:ea typeface="Aktiv Grotesk Medium" panose="020B0504020202020204" pitchFamily="34" charset="0"/>
              <a:cs typeface="Aktiv Grotesk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B807FD-A757-2885-7094-A0B9075FE2A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2"/>
            </p:custDataLst>
          </p:nvPr>
        </p:nvPicPr>
        <p:blipFill rotWithShape="1">
          <a:blip r:embed="rId5"/>
          <a:srcRect/>
          <a:stretch/>
        </p:blipFill>
        <p:spPr>
          <a:xfrm>
            <a:off x="381000" y="370194"/>
            <a:ext cx="2917838" cy="2350750"/>
          </a:xfrm>
          <a:prstGeom prst="rect">
            <a:avLst/>
          </a:prstGeom>
        </p:spPr>
      </p:pic>
      <p:sp>
        <p:nvSpPr>
          <p:cNvPr id="9" name="Footer Placeholder 28">
            <a:extLst>
              <a:ext uri="{FF2B5EF4-FFF2-40B4-BE49-F238E27FC236}">
                <a16:creationId xmlns:a16="http://schemas.microsoft.com/office/drawing/2014/main" id="{5CDC7C4F-3928-AE9F-E231-1A7CD13D8434}"/>
              </a:ext>
            </a:extLst>
          </p:cNvPr>
          <p:cNvSpPr txBox="1">
            <a:spLocks/>
          </p:cNvSpPr>
          <p:nvPr/>
        </p:nvSpPr>
        <p:spPr>
          <a:xfrm>
            <a:off x="320606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prstClr val="white"/>
                </a:solidFill>
                <a:latin typeface="Aktiv Grotesk"/>
              </a:rPr>
              <a:t>#IATAWCS</a:t>
            </a:r>
          </a:p>
        </p:txBody>
      </p:sp>
      <p:sp>
        <p:nvSpPr>
          <p:cNvPr id="3" name="Location, Dates">
            <a:extLst>
              <a:ext uri="{FF2B5EF4-FFF2-40B4-BE49-F238E27FC236}">
                <a16:creationId xmlns:a16="http://schemas.microsoft.com/office/drawing/2014/main" id="{25D7D66E-6B7F-1D6C-167F-2A5F0E1FA169}"/>
              </a:ext>
            </a:extLst>
          </p:cNvPr>
          <p:cNvSpPr txBox="1"/>
          <p:nvPr/>
        </p:nvSpPr>
        <p:spPr>
          <a:xfrm>
            <a:off x="320606" y="3108842"/>
            <a:ext cx="5009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Hong Kong (SAR), China</a:t>
            </a:r>
          </a:p>
          <a:p>
            <a:r>
              <a:rPr lang="en-US" sz="2400" b="1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12 - 14 March 2024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5F462A88-B8CF-42C3-BA3A-4DCEA5398896}"/>
              </a:ext>
            </a:extLst>
          </p:cNvPr>
          <p:cNvSpPr txBox="1">
            <a:spLocks/>
          </p:cNvSpPr>
          <p:nvPr/>
        </p:nvSpPr>
        <p:spPr>
          <a:xfrm>
            <a:off x="7857497" y="5539050"/>
            <a:ext cx="1692290" cy="22244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57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5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–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17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ktiv Grotesk Medium" panose="020B0504020202020204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Host Airline</a:t>
            </a:r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290AFFD-87EE-326F-287F-392F3FDE125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8" t="40407" r="17094" b="38888"/>
          <a:stretch/>
        </p:blipFill>
        <p:spPr>
          <a:xfrm>
            <a:off x="7502798" y="5733838"/>
            <a:ext cx="2401688" cy="537096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7DC0FE9E-0A94-234D-3CCB-06DE63F6441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335856" y="5609913"/>
            <a:ext cx="1253427" cy="78494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45"/>
          </a:p>
        </p:txBody>
      </p:sp>
    </p:spTree>
    <p:extLst>
      <p:ext uri="{BB962C8B-B14F-4D97-AF65-F5344CB8AC3E}">
        <p14:creationId xmlns:p14="http://schemas.microsoft.com/office/powerpoint/2010/main" val="2589883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9720766269620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97fa855e-821b-4a41-b4d6-9285b648b050.jp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ORLD-CARGO-SYMPOSIUM-2_RGB_ForPPT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97fa855e-821b-4a41-b4d6-9285b648b050.jpe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ORLD-CARGO-SYMPOSIUM-2_RGB_ForPPT.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97fa855e-821b-4a41-b4d6-9285b648b050.jpe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ORLD-CARGO-SYMPOSIUM-2_RGB_ForPPT.p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ATA_Master">
  <a:themeElements>
    <a:clrScheme name="IATA">
      <a:dk1>
        <a:sysClr val="windowText" lastClr="000000"/>
      </a:dk1>
      <a:lt1>
        <a:sysClr val="window" lastClr="FFFFFF"/>
      </a:lt1>
      <a:dk2>
        <a:srgbClr val="000000"/>
      </a:dk2>
      <a:lt2>
        <a:srgbClr val="E6E6E6"/>
      </a:lt2>
      <a:accent1>
        <a:srgbClr val="1E32FA"/>
      </a:accent1>
      <a:accent2>
        <a:srgbClr val="FAC832"/>
      </a:accent2>
      <a:accent3>
        <a:srgbClr val="F04632"/>
      </a:accent3>
      <a:accent4>
        <a:srgbClr val="289632"/>
      </a:accent4>
      <a:accent5>
        <a:srgbClr val="F046C8"/>
      </a:accent5>
      <a:accent6>
        <a:srgbClr val="5A14A0"/>
      </a:accent6>
      <a:hlink>
        <a:srgbClr val="1E32FA"/>
      </a:hlink>
      <a:folHlink>
        <a:srgbClr val="5A14A0"/>
      </a:folHlink>
    </a:clrScheme>
    <a:fontScheme name="IATA">
      <a:majorFont>
        <a:latin typeface="Aktiv Grotesk Medium"/>
        <a:ea typeface=""/>
        <a:cs typeface=""/>
      </a:majorFont>
      <a:minorFont>
        <a:latin typeface="Aktiv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default.pptx  -  Read-Only" id="{3393D6F6-3DDF-4AD8-AF70-01B8C861C0E9}" vid="{9069597E-579C-472E-93EE-52701DC460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655568-1247-43c7-b5ce-0d71de2fb494" xsi:nil="true"/>
    <lcf76f155ced4ddcb4097134ff3c332f xmlns="4ffaaae9-dc8c-459f-a92e-1529c78bcbdb">
      <Terms xmlns="http://schemas.microsoft.com/office/infopath/2007/PartnerControls"/>
    </lcf76f155ced4ddcb4097134ff3c332f>
    <Teammemberincharge xmlns="4ffaaae9-dc8c-459f-a92e-1529c78bcbdb" xsi:nil="true"/>
    <SharedWithUsers xmlns="86e16ca4-215f-4354-b2b5-4fac53992da1">
      <UserInfo>
        <DisplayName>Katie Erofeeva</DisplayName>
        <AccountId>90</AccountId>
        <AccountType/>
      </UserInfo>
      <UserInfo>
        <DisplayName>Kim Wee</DisplayName>
        <AccountId>51</AccountId>
        <AccountType/>
      </UserInfo>
      <UserInfo>
        <DisplayName>Macarena Losada</DisplayName>
        <AccountId>87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5BE1AB82ED949983D4C3BEFB295AA" ma:contentTypeVersion="18" ma:contentTypeDescription="Create a new document." ma:contentTypeScope="" ma:versionID="8f7f5775543f79acbde25c913a609869">
  <xsd:schema xmlns:xsd="http://www.w3.org/2001/XMLSchema" xmlns:xs="http://www.w3.org/2001/XMLSchema" xmlns:p="http://schemas.microsoft.com/office/2006/metadata/properties" xmlns:ns2="4ffaaae9-dc8c-459f-a92e-1529c78bcbdb" xmlns:ns3="86e16ca4-215f-4354-b2b5-4fac53992da1" xmlns:ns4="da655568-1247-43c7-b5ce-0d71de2fb494" targetNamespace="http://schemas.microsoft.com/office/2006/metadata/properties" ma:root="true" ma:fieldsID="3c7a8ead1715696ef4fb2f1cf37e2cf7" ns2:_="" ns3:_="" ns4:_="">
    <xsd:import namespace="4ffaaae9-dc8c-459f-a92e-1529c78bcbdb"/>
    <xsd:import namespace="86e16ca4-215f-4354-b2b5-4fac53992da1"/>
    <xsd:import namespace="da655568-1247-43c7-b5ce-0d71de2fb4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Location" minOccurs="0"/>
                <xsd:element ref="ns2:Teammemberincharg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aae9-dc8c-459f-a92e-1529c78bcb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72a7312-740c-42ad-98bd-109d277010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Teammemberincharge" ma:index="24" nillable="true" ma:displayName="Team member in charge" ma:format="Dropdown" ma:internalName="Teammemberincharge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16ca4-215f-4354-b2b5-4fac53992d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55568-1247-43c7-b5ce-0d71de2fb49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047f723-34d2-452b-a2e8-72a6afe5340e}" ma:internalName="TaxCatchAll" ma:showField="CatchAllData" ma:web="86e16ca4-215f-4354-b2b5-4fac53992d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825FB-E388-4F1F-8116-2A8A65DD839A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da655568-1247-43c7-b5ce-0d71de2fb494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6e16ca4-215f-4354-b2b5-4fac53992da1"/>
    <ds:schemaRef ds:uri="4ffaaae9-dc8c-459f-a92e-1529c78bcbd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70F271-1A08-48AE-8C18-B8377B5EFE3E}">
  <ds:schemaRefs>
    <ds:schemaRef ds:uri="4ffaaae9-dc8c-459f-a92e-1529c78bcbdb"/>
    <ds:schemaRef ds:uri="86e16ca4-215f-4354-b2b5-4fac53992da1"/>
    <ds:schemaRef ds:uri="da655568-1247-43c7-b5ce-0d71de2fb49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748A618-3DC1-4085-AFA7-457ABC695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165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Aktiv Grotesk</vt:lpstr>
      <vt:lpstr>Aktiv Grotesk Medium</vt:lpstr>
      <vt:lpstr>Arial</vt:lpstr>
      <vt:lpstr>Calibri</vt:lpstr>
      <vt:lpstr>Calibri Light</vt:lpstr>
      <vt:lpstr>Office Theme</vt:lpstr>
      <vt:lpstr>IATA_Master</vt:lpstr>
      <vt:lpstr>Promotional Kit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 Advocacy Kit</dc:title>
  <dc:creator>DeSantis, Christina</dc:creator>
  <cp:lastModifiedBy>Nataly Echezuria</cp:lastModifiedBy>
  <cp:revision>5</cp:revision>
  <dcterms:created xsi:type="dcterms:W3CDTF">2021-04-21T15:11:41Z</dcterms:created>
  <dcterms:modified xsi:type="dcterms:W3CDTF">2023-12-21T18:18:29Z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2021-04-21T15:11:42Z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bd1f98e2-eeee-4e66-acd1-aec6dc875dae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0x0101002D35BE1AB82ED949983D4C3BEFB295AA</vt:lpwstr>
  </property>
  <property fmtid="{D5CDD505-2E9C-101B-9397-08002B2CF9AE}" pid="12" name="MediaServiceImageTags">
    <vt:lpwstr/>
  </property>
  <property fmtid="{D5CDD505-2E9C-101B-9397-08002B2CF9AE}" pid="13" name="Order">
    <vt:lpwstr>299200.000000000</vt:lpwstr>
  </property>
  <property fmtid="{D5CDD505-2E9C-101B-9397-08002B2CF9AE}" pid="14" name="xd_ProgID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xd_Signature">
    <vt:lpwstr/>
  </property>
  <property fmtid="{D5CDD505-2E9C-101B-9397-08002B2CF9AE}" pid="20" name="SharedWithUsers">
    <vt:lpwstr>90;#Katie Erofeeva;#51;#Kim Wee;#87;#Macarena Losada</vt:lpwstr>
  </property>
</Properties>
</file>